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6" r:id="rId5"/>
    <p:sldId id="257" r:id="rId6"/>
    <p:sldId id="258" r:id="rId7"/>
    <p:sldId id="287" r:id="rId8"/>
    <p:sldId id="259" r:id="rId9"/>
    <p:sldId id="260" r:id="rId10"/>
    <p:sldId id="288" r:id="rId11"/>
    <p:sldId id="289" r:id="rId12"/>
    <p:sldId id="290" r:id="rId13"/>
    <p:sldId id="296" r:id="rId14"/>
    <p:sldId id="261" r:id="rId15"/>
    <p:sldId id="262" r:id="rId16"/>
    <p:sldId id="291" r:id="rId17"/>
    <p:sldId id="292" r:id="rId18"/>
    <p:sldId id="293" r:id="rId19"/>
    <p:sldId id="263" r:id="rId20"/>
    <p:sldId id="264" r:id="rId21"/>
    <p:sldId id="294" r:id="rId22"/>
    <p:sldId id="295" r:id="rId23"/>
    <p:sldId id="265" r:id="rId24"/>
    <p:sldId id="266" r:id="rId25"/>
    <p:sldId id="267" r:id="rId26"/>
    <p:sldId id="268" r:id="rId27"/>
    <p:sldId id="269" r:id="rId28"/>
    <p:sldId id="270" r:id="rId29"/>
    <p:sldId id="271" r:id="rId30"/>
    <p:sldId id="272" r:id="rId31"/>
    <p:sldId id="273" r:id="rId32"/>
    <p:sldId id="274" r:id="rId33"/>
    <p:sldId id="297" r:id="rId34"/>
    <p:sldId id="299" r:id="rId35"/>
    <p:sldId id="298" r:id="rId36"/>
    <p:sldId id="275" r:id="rId37"/>
    <p:sldId id="300" r:id="rId38"/>
    <p:sldId id="302" r:id="rId39"/>
    <p:sldId id="301" r:id="rId40"/>
    <p:sldId id="303" r:id="rId41"/>
    <p:sldId id="304" r:id="rId42"/>
    <p:sldId id="305" r:id="rId43"/>
    <p:sldId id="276" r:id="rId44"/>
    <p:sldId id="27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6A03E4-0E7C-4F7C-BABB-335127BAD69A}">
          <p14:sldIdLst>
            <p14:sldId id="256"/>
            <p14:sldId id="257"/>
            <p14:sldId id="258"/>
            <p14:sldId id="287"/>
          </p14:sldIdLst>
        </p14:section>
        <p14:section name="Untitled Section" id="{5C441019-8921-40B0-9430-4858B953592F}">
          <p14:sldIdLst>
            <p14:sldId id="259"/>
            <p14:sldId id="260"/>
            <p14:sldId id="288"/>
            <p14:sldId id="289"/>
            <p14:sldId id="290"/>
            <p14:sldId id="296"/>
            <p14:sldId id="261"/>
            <p14:sldId id="262"/>
            <p14:sldId id="291"/>
            <p14:sldId id="292"/>
            <p14:sldId id="293"/>
            <p14:sldId id="263"/>
            <p14:sldId id="264"/>
            <p14:sldId id="294"/>
            <p14:sldId id="295"/>
            <p14:sldId id="265"/>
            <p14:sldId id="266"/>
            <p14:sldId id="267"/>
            <p14:sldId id="268"/>
            <p14:sldId id="269"/>
            <p14:sldId id="270"/>
            <p14:sldId id="271"/>
            <p14:sldId id="272"/>
            <p14:sldId id="273"/>
            <p14:sldId id="274"/>
            <p14:sldId id="297"/>
            <p14:sldId id="299"/>
            <p14:sldId id="298"/>
            <p14:sldId id="275"/>
            <p14:sldId id="300"/>
            <p14:sldId id="302"/>
            <p14:sldId id="301"/>
            <p14:sldId id="303"/>
            <p14:sldId id="304"/>
            <p14:sldId id="305"/>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yam2 Dubey (Consultant)" userId="125876ce-025a-4c25-a167-da4e204a4e89" providerId="ADAL" clId="{FCE82739-6BFF-4126-AE7A-CC82D0E10884}"/>
    <pc:docChg chg="undo custSel addSld delSld modSld modSection">
      <pc:chgData name="Satyam2 Dubey (Consultant)" userId="125876ce-025a-4c25-a167-da4e204a4e89" providerId="ADAL" clId="{FCE82739-6BFF-4126-AE7A-CC82D0E10884}" dt="2025-08-27T03:46:19.874" v="7972" actId="1076"/>
      <pc:docMkLst>
        <pc:docMk/>
      </pc:docMkLst>
      <pc:sldChg chg="modSp">
        <pc:chgData name="Satyam2 Dubey (Consultant)" userId="125876ce-025a-4c25-a167-da4e204a4e89" providerId="ADAL" clId="{FCE82739-6BFF-4126-AE7A-CC82D0E10884}" dt="2025-08-09T11:11:33.396" v="625" actId="2711"/>
        <pc:sldMkLst>
          <pc:docMk/>
          <pc:sldMk cId="2662404181" sldId="256"/>
        </pc:sldMkLst>
        <pc:spChg chg="mod">
          <ac:chgData name="Satyam2 Dubey (Consultant)" userId="125876ce-025a-4c25-a167-da4e204a4e89" providerId="ADAL" clId="{FCE82739-6BFF-4126-AE7A-CC82D0E10884}" dt="2025-08-09T11:11:26.098" v="624" actId="2711"/>
          <ac:spMkLst>
            <pc:docMk/>
            <pc:sldMk cId="2662404181" sldId="256"/>
            <ac:spMk id="3" creationId="{C29E2DCF-19F6-45AB-80CE-89969C7C6C74}"/>
          </ac:spMkLst>
        </pc:spChg>
        <pc:spChg chg="mod">
          <ac:chgData name="Satyam2 Dubey (Consultant)" userId="125876ce-025a-4c25-a167-da4e204a4e89" providerId="ADAL" clId="{FCE82739-6BFF-4126-AE7A-CC82D0E10884}" dt="2025-08-09T11:11:33.396" v="625" actId="2711"/>
          <ac:spMkLst>
            <pc:docMk/>
            <pc:sldMk cId="2662404181" sldId="256"/>
            <ac:spMk id="5" creationId="{17312754-6A49-40E7-8306-27ABDE72C85A}"/>
          </ac:spMkLst>
        </pc:spChg>
      </pc:sldChg>
      <pc:sldChg chg="addSp delSp modSp">
        <pc:chgData name="Satyam2 Dubey (Consultant)" userId="125876ce-025a-4c25-a167-da4e204a4e89" providerId="ADAL" clId="{FCE82739-6BFF-4126-AE7A-CC82D0E10884}" dt="2025-08-10T08:46:18.584" v="1943" actId="113"/>
        <pc:sldMkLst>
          <pc:docMk/>
          <pc:sldMk cId="256692198" sldId="257"/>
        </pc:sldMkLst>
        <pc:spChg chg="mod">
          <ac:chgData name="Satyam2 Dubey (Consultant)" userId="125876ce-025a-4c25-a167-da4e204a4e89" providerId="ADAL" clId="{FCE82739-6BFF-4126-AE7A-CC82D0E10884}" dt="2025-08-09T11:10:53.907" v="621" actId="2711"/>
          <ac:spMkLst>
            <pc:docMk/>
            <pc:sldMk cId="256692198" sldId="257"/>
            <ac:spMk id="3" creationId="{0C4B3A1B-E5F2-4FAF-8F7B-1037FFBB3ED8}"/>
          </ac:spMkLst>
        </pc:spChg>
        <pc:spChg chg="mod">
          <ac:chgData name="Satyam2 Dubey (Consultant)" userId="125876ce-025a-4c25-a167-da4e204a4e89" providerId="ADAL" clId="{FCE82739-6BFF-4126-AE7A-CC82D0E10884}" dt="2025-08-09T11:11:49.290" v="626" actId="2711"/>
          <ac:spMkLst>
            <pc:docMk/>
            <pc:sldMk cId="256692198" sldId="257"/>
            <ac:spMk id="4" creationId="{4241BEA5-1083-4B19-A20E-03A6579D3CF9}"/>
          </ac:spMkLst>
        </pc:spChg>
        <pc:spChg chg="mod">
          <ac:chgData name="Satyam2 Dubey (Consultant)" userId="125876ce-025a-4c25-a167-da4e204a4e89" providerId="ADAL" clId="{FCE82739-6BFF-4126-AE7A-CC82D0E10884}" dt="2025-08-09T11:11:08.866" v="623" actId="2711"/>
          <ac:spMkLst>
            <pc:docMk/>
            <pc:sldMk cId="256692198" sldId="257"/>
            <ac:spMk id="6" creationId="{E3AD742B-EA24-43C1-9FC4-8FB6D4014066}"/>
          </ac:spMkLst>
        </pc:spChg>
        <pc:spChg chg="add del mod">
          <ac:chgData name="Satyam2 Dubey (Consultant)" userId="125876ce-025a-4c25-a167-da4e204a4e89" providerId="ADAL" clId="{FCE82739-6BFF-4126-AE7A-CC82D0E10884}" dt="2025-08-09T08:51:06.947" v="2"/>
          <ac:spMkLst>
            <pc:docMk/>
            <pc:sldMk cId="256692198" sldId="257"/>
            <ac:spMk id="7" creationId="{8A07FD6E-EFBA-4783-BD1A-C4D8017F3F41}"/>
          </ac:spMkLst>
        </pc:spChg>
        <pc:spChg chg="mod">
          <ac:chgData name="Satyam2 Dubey (Consultant)" userId="125876ce-025a-4c25-a167-da4e204a4e89" providerId="ADAL" clId="{FCE82739-6BFF-4126-AE7A-CC82D0E10884}" dt="2025-08-10T08:46:18.584" v="1943" actId="113"/>
          <ac:spMkLst>
            <pc:docMk/>
            <pc:sldMk cId="256692198" sldId="257"/>
            <ac:spMk id="8" creationId="{719CF016-73FE-49D9-B599-4A1E9C290F66}"/>
          </ac:spMkLst>
        </pc:spChg>
        <pc:spChg chg="add del mod">
          <ac:chgData name="Satyam2 Dubey (Consultant)" userId="125876ce-025a-4c25-a167-da4e204a4e89" providerId="ADAL" clId="{FCE82739-6BFF-4126-AE7A-CC82D0E10884}" dt="2025-08-09T08:52:21.066" v="23" actId="478"/>
          <ac:spMkLst>
            <pc:docMk/>
            <pc:sldMk cId="256692198" sldId="257"/>
            <ac:spMk id="9" creationId="{A5EBE9E3-2A04-4B00-B239-0A92DC04AC84}"/>
          </ac:spMkLst>
        </pc:spChg>
        <pc:spChg chg="add del mod">
          <ac:chgData name="Satyam2 Dubey (Consultant)" userId="125876ce-025a-4c25-a167-da4e204a4e89" providerId="ADAL" clId="{FCE82739-6BFF-4126-AE7A-CC82D0E10884}" dt="2025-08-09T08:52:17.429" v="22" actId="11529"/>
          <ac:spMkLst>
            <pc:docMk/>
            <pc:sldMk cId="256692198" sldId="257"/>
            <ac:spMk id="10" creationId="{2905283A-F29D-4657-B0D7-F9DEF91E6547}"/>
          </ac:spMkLst>
        </pc:spChg>
      </pc:sldChg>
      <pc:sldChg chg="addSp delSp modSp">
        <pc:chgData name="Satyam2 Dubey (Consultant)" userId="125876ce-025a-4c25-a167-da4e204a4e89" providerId="ADAL" clId="{FCE82739-6BFF-4126-AE7A-CC82D0E10884}" dt="2025-08-24T09:36:00.865" v="4465" actId="1076"/>
        <pc:sldMkLst>
          <pc:docMk/>
          <pc:sldMk cId="3062205758" sldId="258"/>
        </pc:sldMkLst>
        <pc:spChg chg="mod">
          <ac:chgData name="Satyam2 Dubey (Consultant)" userId="125876ce-025a-4c25-a167-da4e204a4e89" providerId="ADAL" clId="{FCE82739-6BFF-4126-AE7A-CC82D0E10884}" dt="2025-08-10T08:49:36.110" v="2136" actId="2711"/>
          <ac:spMkLst>
            <pc:docMk/>
            <pc:sldMk cId="3062205758" sldId="258"/>
            <ac:spMk id="3" creationId="{F251805C-D913-4630-A1B7-F5459471D98D}"/>
          </ac:spMkLst>
        </pc:spChg>
        <pc:spChg chg="mod">
          <ac:chgData name="Satyam2 Dubey (Consultant)" userId="125876ce-025a-4c25-a167-da4e204a4e89" providerId="ADAL" clId="{FCE82739-6BFF-4126-AE7A-CC82D0E10884}" dt="2025-08-09T11:12:23.408" v="628" actId="2711"/>
          <ac:spMkLst>
            <pc:docMk/>
            <pc:sldMk cId="3062205758" sldId="258"/>
            <ac:spMk id="4" creationId="{C96A044B-051D-4A24-BFB7-87799130DBF9}"/>
          </ac:spMkLst>
        </pc:spChg>
        <pc:spChg chg="mod">
          <ac:chgData name="Satyam2 Dubey (Consultant)" userId="125876ce-025a-4c25-a167-da4e204a4e89" providerId="ADAL" clId="{FCE82739-6BFF-4126-AE7A-CC82D0E10884}" dt="2025-08-09T11:12:29.524" v="629" actId="2711"/>
          <ac:spMkLst>
            <pc:docMk/>
            <pc:sldMk cId="3062205758" sldId="258"/>
            <ac:spMk id="5" creationId="{A6ACA6DA-339E-4276-B451-199A5A9AE6FA}"/>
          </ac:spMkLst>
        </pc:spChg>
        <pc:spChg chg="add mod">
          <ac:chgData name="Satyam2 Dubey (Consultant)" userId="125876ce-025a-4c25-a167-da4e204a4e89" providerId="ADAL" clId="{FCE82739-6BFF-4126-AE7A-CC82D0E10884}" dt="2025-08-09T11:12:37.770" v="630" actId="2711"/>
          <ac:spMkLst>
            <pc:docMk/>
            <pc:sldMk cId="3062205758" sldId="258"/>
            <ac:spMk id="6" creationId="{0E22C7E1-9BCE-438C-8A74-FBDA5A891520}"/>
          </ac:spMkLst>
        </pc:spChg>
        <pc:spChg chg="mod">
          <ac:chgData name="Satyam2 Dubey (Consultant)" userId="125876ce-025a-4c25-a167-da4e204a4e89" providerId="ADAL" clId="{FCE82739-6BFF-4126-AE7A-CC82D0E10884}" dt="2025-08-09T09:05:46.695" v="62" actId="1076"/>
          <ac:spMkLst>
            <pc:docMk/>
            <pc:sldMk cId="3062205758" sldId="258"/>
            <ac:spMk id="7" creationId="{717EB471-2A8C-471A-862A-161FD10F836E}"/>
          </ac:spMkLst>
        </pc:spChg>
        <pc:spChg chg="add mod">
          <ac:chgData name="Satyam2 Dubey (Consultant)" userId="125876ce-025a-4c25-a167-da4e204a4e89" providerId="ADAL" clId="{FCE82739-6BFF-4126-AE7A-CC82D0E10884}" dt="2025-08-09T09:46:16.421" v="419" actId="1076"/>
          <ac:spMkLst>
            <pc:docMk/>
            <pc:sldMk cId="3062205758" sldId="258"/>
            <ac:spMk id="8" creationId="{ED5F09BA-2EB6-4450-9A9D-2B9CF273E8D8}"/>
          </ac:spMkLst>
        </pc:spChg>
        <pc:spChg chg="add mod">
          <ac:chgData name="Satyam2 Dubey (Consultant)" userId="125876ce-025a-4c25-a167-da4e204a4e89" providerId="ADAL" clId="{FCE82739-6BFF-4126-AE7A-CC82D0E10884}" dt="2025-08-24T09:36:00.232" v="4464" actId="1076"/>
          <ac:spMkLst>
            <pc:docMk/>
            <pc:sldMk cId="3062205758" sldId="258"/>
            <ac:spMk id="9" creationId="{0E48BE1E-3B3F-4E83-9425-FB1B6626084C}"/>
          </ac:spMkLst>
        </pc:spChg>
        <pc:spChg chg="add mod">
          <ac:chgData name="Satyam2 Dubey (Consultant)" userId="125876ce-025a-4c25-a167-da4e204a4e89" providerId="ADAL" clId="{FCE82739-6BFF-4126-AE7A-CC82D0E10884}" dt="2025-08-24T09:36:00.865" v="4465" actId="1076"/>
          <ac:spMkLst>
            <pc:docMk/>
            <pc:sldMk cId="3062205758" sldId="258"/>
            <ac:spMk id="10" creationId="{A4966C9E-4012-492D-B0FA-31F3F7413216}"/>
          </ac:spMkLst>
        </pc:spChg>
        <pc:spChg chg="add del mod">
          <ac:chgData name="Satyam2 Dubey (Consultant)" userId="125876ce-025a-4c25-a167-da4e204a4e89" providerId="ADAL" clId="{FCE82739-6BFF-4126-AE7A-CC82D0E10884}" dt="2025-08-09T09:10:13.156" v="332"/>
          <ac:spMkLst>
            <pc:docMk/>
            <pc:sldMk cId="3062205758" sldId="258"/>
            <ac:spMk id="11" creationId="{35688969-62E8-4624-81FA-8772812B2130}"/>
          </ac:spMkLst>
        </pc:spChg>
        <pc:picChg chg="add mod">
          <ac:chgData name="Satyam2 Dubey (Consultant)" userId="125876ce-025a-4c25-a167-da4e204a4e89" providerId="ADAL" clId="{FCE82739-6BFF-4126-AE7A-CC82D0E10884}" dt="2025-08-09T09:26:14.977" v="362" actId="14100"/>
          <ac:picMkLst>
            <pc:docMk/>
            <pc:sldMk cId="3062205758" sldId="258"/>
            <ac:picMk id="12" creationId="{B3B1DDA1-7FD7-4778-B2DB-FC2C1C2679AB}"/>
          </ac:picMkLst>
        </pc:picChg>
      </pc:sldChg>
      <pc:sldChg chg="addSp delSp modSp">
        <pc:chgData name="Satyam2 Dubey (Consultant)" userId="125876ce-025a-4c25-a167-da4e204a4e89" providerId="ADAL" clId="{FCE82739-6BFF-4126-AE7A-CC82D0E10884}" dt="2025-08-24T09:32:16.141" v="4461" actId="1076"/>
        <pc:sldMkLst>
          <pc:docMk/>
          <pc:sldMk cId="3437568423" sldId="259"/>
        </pc:sldMkLst>
        <pc:spChg chg="add mod">
          <ac:chgData name="Satyam2 Dubey (Consultant)" userId="125876ce-025a-4c25-a167-da4e204a4e89" providerId="ADAL" clId="{FCE82739-6BFF-4126-AE7A-CC82D0E10884}" dt="2025-08-24T09:31:51.713" v="4460" actId="20577"/>
          <ac:spMkLst>
            <pc:docMk/>
            <pc:sldMk cId="3437568423" sldId="259"/>
            <ac:spMk id="2" creationId="{A5DD7FB1-8A35-46D8-92E5-8A2A9BA79EE7}"/>
          </ac:spMkLst>
        </pc:spChg>
        <pc:spChg chg="add del mod">
          <ac:chgData name="Satyam2 Dubey (Consultant)" userId="125876ce-025a-4c25-a167-da4e204a4e89" providerId="ADAL" clId="{FCE82739-6BFF-4126-AE7A-CC82D0E10884}" dt="2025-08-09T09:27:07.291" v="366"/>
          <ac:spMkLst>
            <pc:docMk/>
            <pc:sldMk cId="3437568423" sldId="259"/>
            <ac:spMk id="3" creationId="{3EE48833-F652-4E9B-9279-D6D9B555E2A0}"/>
          </ac:spMkLst>
        </pc:spChg>
        <pc:spChg chg="add mod">
          <ac:chgData name="Satyam2 Dubey (Consultant)" userId="125876ce-025a-4c25-a167-da4e204a4e89" providerId="ADAL" clId="{FCE82739-6BFF-4126-AE7A-CC82D0E10884}" dt="2025-08-24T09:19:15.384" v="4279" actId="1076"/>
          <ac:spMkLst>
            <pc:docMk/>
            <pc:sldMk cId="3437568423" sldId="259"/>
            <ac:spMk id="4" creationId="{B8685161-6EBF-454A-81A8-7F7C0B9455AA}"/>
          </ac:spMkLst>
        </pc:spChg>
        <pc:spChg chg="add mod">
          <ac:chgData name="Satyam2 Dubey (Consultant)" userId="125876ce-025a-4c25-a167-da4e204a4e89" providerId="ADAL" clId="{FCE82739-6BFF-4126-AE7A-CC82D0E10884}" dt="2025-08-24T09:31:37.255" v="4448" actId="1076"/>
          <ac:spMkLst>
            <pc:docMk/>
            <pc:sldMk cId="3437568423" sldId="259"/>
            <ac:spMk id="5" creationId="{C2915F1D-AD87-4E89-9F15-5CB248995FCE}"/>
          </ac:spMkLst>
        </pc:spChg>
        <pc:spChg chg="add del mod">
          <ac:chgData name="Satyam2 Dubey (Consultant)" userId="125876ce-025a-4c25-a167-da4e204a4e89" providerId="ADAL" clId="{FCE82739-6BFF-4126-AE7A-CC82D0E10884}" dt="2025-08-09T09:43:28.643" v="414" actId="478"/>
          <ac:spMkLst>
            <pc:docMk/>
            <pc:sldMk cId="3437568423" sldId="259"/>
            <ac:spMk id="5" creationId="{D62C9B6E-5CBB-4AC4-B2D6-89E69FDA0C27}"/>
          </ac:spMkLst>
        </pc:spChg>
        <pc:spChg chg="add mod">
          <ac:chgData name="Satyam2 Dubey (Consultant)" userId="125876ce-025a-4c25-a167-da4e204a4e89" providerId="ADAL" clId="{FCE82739-6BFF-4126-AE7A-CC82D0E10884}" dt="2025-08-24T09:19:23.802" v="4280" actId="1076"/>
          <ac:spMkLst>
            <pc:docMk/>
            <pc:sldMk cId="3437568423" sldId="259"/>
            <ac:spMk id="8" creationId="{E16C2993-E475-4738-8D3C-795992783B32}"/>
          </ac:spMkLst>
        </pc:spChg>
        <pc:spChg chg="add mod">
          <ac:chgData name="Satyam2 Dubey (Consultant)" userId="125876ce-025a-4c25-a167-da4e204a4e89" providerId="ADAL" clId="{FCE82739-6BFF-4126-AE7A-CC82D0E10884}" dt="2025-08-24T09:19:31.202" v="4281" actId="1076"/>
          <ac:spMkLst>
            <pc:docMk/>
            <pc:sldMk cId="3437568423" sldId="259"/>
            <ac:spMk id="9" creationId="{A5BA6DF5-A40B-4D07-8E5A-C252E33296B0}"/>
          </ac:spMkLst>
        </pc:spChg>
        <pc:spChg chg="add mod">
          <ac:chgData name="Satyam2 Dubey (Consultant)" userId="125876ce-025a-4c25-a167-da4e204a4e89" providerId="ADAL" clId="{FCE82739-6BFF-4126-AE7A-CC82D0E10884}" dt="2025-08-24T09:30:03.710" v="4397" actId="1076"/>
          <ac:spMkLst>
            <pc:docMk/>
            <pc:sldMk cId="3437568423" sldId="259"/>
            <ac:spMk id="10" creationId="{9B25CE16-C3D4-49C1-AC34-AE1EC8C25BEA}"/>
          </ac:spMkLst>
        </pc:spChg>
        <pc:spChg chg="add mod">
          <ac:chgData name="Satyam2 Dubey (Consultant)" userId="125876ce-025a-4c25-a167-da4e204a4e89" providerId="ADAL" clId="{FCE82739-6BFF-4126-AE7A-CC82D0E10884}" dt="2025-08-24T09:32:16.141" v="4461" actId="1076"/>
          <ac:spMkLst>
            <pc:docMk/>
            <pc:sldMk cId="3437568423" sldId="259"/>
            <ac:spMk id="11" creationId="{ABEC49F9-6C12-4B59-8F0B-2FBCFA6C68F0}"/>
          </ac:spMkLst>
        </pc:spChg>
        <pc:picChg chg="add mod">
          <ac:chgData name="Satyam2 Dubey (Consultant)" userId="125876ce-025a-4c25-a167-da4e204a4e89" providerId="ADAL" clId="{FCE82739-6BFF-4126-AE7A-CC82D0E10884}" dt="2025-08-10T07:14:20.525" v="1208" actId="14100"/>
          <ac:picMkLst>
            <pc:docMk/>
            <pc:sldMk cId="3437568423" sldId="259"/>
            <ac:picMk id="5" creationId="{391F445C-3FAD-479E-B5FB-D6FBE15611AA}"/>
          </ac:picMkLst>
        </pc:picChg>
        <pc:picChg chg="add mod">
          <ac:chgData name="Satyam2 Dubey (Consultant)" userId="125876ce-025a-4c25-a167-da4e204a4e89" providerId="ADAL" clId="{FCE82739-6BFF-4126-AE7A-CC82D0E10884}" dt="2025-08-10T07:05:54.275" v="1204" actId="14100"/>
          <ac:picMkLst>
            <pc:docMk/>
            <pc:sldMk cId="3437568423" sldId="259"/>
            <ac:picMk id="6" creationId="{5CF51667-DC3A-48DD-AAC0-A53D050C0351}"/>
          </ac:picMkLst>
        </pc:picChg>
        <pc:picChg chg="add mod">
          <ac:chgData name="Satyam2 Dubey (Consultant)" userId="125876ce-025a-4c25-a167-da4e204a4e89" providerId="ADAL" clId="{FCE82739-6BFF-4126-AE7A-CC82D0E10884}" dt="2025-08-10T07:16:33.115" v="1209" actId="1076"/>
          <ac:picMkLst>
            <pc:docMk/>
            <pc:sldMk cId="3437568423" sldId="259"/>
            <ac:picMk id="7" creationId="{27ACE2C2-7A3B-45D0-89A4-CE8129120030}"/>
          </ac:picMkLst>
        </pc:picChg>
        <pc:picChg chg="add del mod">
          <ac:chgData name="Satyam2 Dubey (Consultant)" userId="125876ce-025a-4c25-a167-da4e204a4e89" providerId="ADAL" clId="{FCE82739-6BFF-4126-AE7A-CC82D0E10884}" dt="2025-08-10T07:03:24.862" v="1189" actId="478"/>
          <ac:picMkLst>
            <pc:docMk/>
            <pc:sldMk cId="3437568423" sldId="259"/>
            <ac:picMk id="1026" creationId="{8F387067-686B-4C93-922A-DD08F03AC014}"/>
          </ac:picMkLst>
        </pc:picChg>
      </pc:sldChg>
      <pc:sldChg chg="addSp delSp modSp">
        <pc:chgData name="Satyam2 Dubey (Consultant)" userId="125876ce-025a-4c25-a167-da4e204a4e89" providerId="ADAL" clId="{FCE82739-6BFF-4126-AE7A-CC82D0E10884}" dt="2025-08-10T08:45:10.645" v="1936" actId="113"/>
        <pc:sldMkLst>
          <pc:docMk/>
          <pc:sldMk cId="3661104138" sldId="260"/>
        </pc:sldMkLst>
        <pc:spChg chg="add mod">
          <ac:chgData name="Satyam2 Dubey (Consultant)" userId="125876ce-025a-4c25-a167-da4e204a4e89" providerId="ADAL" clId="{FCE82739-6BFF-4126-AE7A-CC82D0E10884}" dt="2025-08-10T08:45:04.442" v="1934" actId="113"/>
          <ac:spMkLst>
            <pc:docMk/>
            <pc:sldMk cId="3661104138" sldId="260"/>
            <ac:spMk id="3" creationId="{1B5625C2-38AF-4390-AA19-E5B4812EB2BD}"/>
          </ac:spMkLst>
        </pc:spChg>
        <pc:spChg chg="add mod">
          <ac:chgData name="Satyam2 Dubey (Consultant)" userId="125876ce-025a-4c25-a167-da4e204a4e89" providerId="ADAL" clId="{FCE82739-6BFF-4126-AE7A-CC82D0E10884}" dt="2025-08-10T08:45:10.645" v="1936" actId="113"/>
          <ac:spMkLst>
            <pc:docMk/>
            <pc:sldMk cId="3661104138" sldId="260"/>
            <ac:spMk id="4" creationId="{035954E5-D521-4D97-958D-85C7ADD2B16D}"/>
          </ac:spMkLst>
        </pc:spChg>
        <pc:spChg chg="add mod">
          <ac:chgData name="Satyam2 Dubey (Consultant)" userId="125876ce-025a-4c25-a167-da4e204a4e89" providerId="ADAL" clId="{FCE82739-6BFF-4126-AE7A-CC82D0E10884}" dt="2025-08-09T15:20:12.595" v="900" actId="1076"/>
          <ac:spMkLst>
            <pc:docMk/>
            <pc:sldMk cId="3661104138" sldId="260"/>
            <ac:spMk id="5" creationId="{90E3246C-1E80-44F1-92E6-10683C2476FA}"/>
          </ac:spMkLst>
        </pc:spChg>
        <pc:spChg chg="add mod">
          <ac:chgData name="Satyam2 Dubey (Consultant)" userId="125876ce-025a-4c25-a167-da4e204a4e89" providerId="ADAL" clId="{FCE82739-6BFF-4126-AE7A-CC82D0E10884}" dt="2025-08-09T15:20:48.273" v="914" actId="20577"/>
          <ac:spMkLst>
            <pc:docMk/>
            <pc:sldMk cId="3661104138" sldId="260"/>
            <ac:spMk id="6" creationId="{E2105F94-ABB7-4BC3-8A14-A36CE9A0A266}"/>
          </ac:spMkLst>
        </pc:spChg>
        <pc:spChg chg="add mod">
          <ac:chgData name="Satyam2 Dubey (Consultant)" userId="125876ce-025a-4c25-a167-da4e204a4e89" providerId="ADAL" clId="{FCE82739-6BFF-4126-AE7A-CC82D0E10884}" dt="2025-08-10T08:45:06.513" v="1935" actId="1076"/>
          <ac:spMkLst>
            <pc:docMk/>
            <pc:sldMk cId="3661104138" sldId="260"/>
            <ac:spMk id="7" creationId="{E716130D-6529-4AD3-84ED-377F95DE1780}"/>
          </ac:spMkLst>
        </pc:spChg>
        <pc:spChg chg="add mod">
          <ac:chgData name="Satyam2 Dubey (Consultant)" userId="125876ce-025a-4c25-a167-da4e204a4e89" providerId="ADAL" clId="{FCE82739-6BFF-4126-AE7A-CC82D0E10884}" dt="2025-08-09T15:24:26.175" v="1149" actId="1076"/>
          <ac:spMkLst>
            <pc:docMk/>
            <pc:sldMk cId="3661104138" sldId="260"/>
            <ac:spMk id="8" creationId="{85DE7FAE-6CFA-4E65-9B9F-6B165A268C08}"/>
          </ac:spMkLst>
        </pc:spChg>
        <pc:spChg chg="add mod">
          <ac:chgData name="Satyam2 Dubey (Consultant)" userId="125876ce-025a-4c25-a167-da4e204a4e89" providerId="ADAL" clId="{FCE82739-6BFF-4126-AE7A-CC82D0E10884}" dt="2025-08-09T15:25:27.674" v="1158" actId="1076"/>
          <ac:spMkLst>
            <pc:docMk/>
            <pc:sldMk cId="3661104138" sldId="260"/>
            <ac:spMk id="9" creationId="{C362A0E6-72A0-4FAB-977F-7B847EDC6670}"/>
          </ac:spMkLst>
        </pc:spChg>
        <pc:picChg chg="add del mod">
          <ac:chgData name="Satyam2 Dubey (Consultant)" userId="125876ce-025a-4c25-a167-da4e204a4e89" providerId="ADAL" clId="{FCE82739-6BFF-4126-AE7A-CC82D0E10884}" dt="2025-08-09T15:38:49.802" v="1171" actId="478"/>
          <ac:picMkLst>
            <pc:docMk/>
            <pc:sldMk cId="3661104138" sldId="260"/>
            <ac:picMk id="10" creationId="{0C82A132-BF45-4A9A-8E83-D6D0F64FFC5A}"/>
          </ac:picMkLst>
        </pc:picChg>
        <pc:picChg chg="add mod">
          <ac:chgData name="Satyam2 Dubey (Consultant)" userId="125876ce-025a-4c25-a167-da4e204a4e89" providerId="ADAL" clId="{FCE82739-6BFF-4126-AE7A-CC82D0E10884}" dt="2025-08-10T07:05:13.610" v="1199" actId="14100"/>
          <ac:picMkLst>
            <pc:docMk/>
            <pc:sldMk cId="3661104138" sldId="260"/>
            <ac:picMk id="10" creationId="{59433534-0A37-4072-8144-BFA19BAC41E2}"/>
          </ac:picMkLst>
        </pc:picChg>
        <pc:picChg chg="add del mod">
          <ac:chgData name="Satyam2 Dubey (Consultant)" userId="125876ce-025a-4c25-a167-da4e204a4e89" providerId="ADAL" clId="{FCE82739-6BFF-4126-AE7A-CC82D0E10884}" dt="2025-08-10T07:02:02.083" v="1181" actId="478"/>
          <ac:picMkLst>
            <pc:docMk/>
            <pc:sldMk cId="3661104138" sldId="260"/>
            <ac:picMk id="11" creationId="{7EA191B0-0B75-4CA7-A636-262A660878E0}"/>
          </ac:picMkLst>
        </pc:picChg>
      </pc:sldChg>
      <pc:sldChg chg="addSp delSp modSp">
        <pc:chgData name="Satyam2 Dubey (Consultant)" userId="125876ce-025a-4c25-a167-da4e204a4e89" providerId="ADAL" clId="{FCE82739-6BFF-4126-AE7A-CC82D0E10884}" dt="2025-08-25T19:15:11.047" v="6238" actId="1076"/>
        <pc:sldMkLst>
          <pc:docMk/>
          <pc:sldMk cId="3193581945" sldId="261"/>
        </pc:sldMkLst>
        <pc:spChg chg="add mod">
          <ac:chgData name="Satyam2 Dubey (Consultant)" userId="125876ce-025a-4c25-a167-da4e204a4e89" providerId="ADAL" clId="{FCE82739-6BFF-4126-AE7A-CC82D0E10884}" dt="2025-08-10T08:14:00.854" v="1497" actId="113"/>
          <ac:spMkLst>
            <pc:docMk/>
            <pc:sldMk cId="3193581945" sldId="261"/>
            <ac:spMk id="3" creationId="{9E695F64-B39A-41FF-BD7C-ED1389E30DEF}"/>
          </ac:spMkLst>
        </pc:spChg>
        <pc:spChg chg="add mod">
          <ac:chgData name="Satyam2 Dubey (Consultant)" userId="125876ce-025a-4c25-a167-da4e204a4e89" providerId="ADAL" clId="{FCE82739-6BFF-4126-AE7A-CC82D0E10884}" dt="2025-08-10T08:44:50.740" v="1931" actId="113"/>
          <ac:spMkLst>
            <pc:docMk/>
            <pc:sldMk cId="3193581945" sldId="261"/>
            <ac:spMk id="5" creationId="{31EA15C1-8B59-4EEE-8DEF-FE72D56BE890}"/>
          </ac:spMkLst>
        </pc:spChg>
        <pc:spChg chg="add mod">
          <ac:chgData name="Satyam2 Dubey (Consultant)" userId="125876ce-025a-4c25-a167-da4e204a4e89" providerId="ADAL" clId="{FCE82739-6BFF-4126-AE7A-CC82D0E10884}" dt="2025-08-10T07:41:11.693" v="1326" actId="1076"/>
          <ac:spMkLst>
            <pc:docMk/>
            <pc:sldMk cId="3193581945" sldId="261"/>
            <ac:spMk id="6" creationId="{BF4004D8-EA91-442D-9A14-7F41F8BBBA1D}"/>
          </ac:spMkLst>
        </pc:spChg>
        <pc:spChg chg="add mod">
          <ac:chgData name="Satyam2 Dubey (Consultant)" userId="125876ce-025a-4c25-a167-da4e204a4e89" providerId="ADAL" clId="{FCE82739-6BFF-4126-AE7A-CC82D0E10884}" dt="2025-08-10T08:44:54.315" v="1932" actId="113"/>
          <ac:spMkLst>
            <pc:docMk/>
            <pc:sldMk cId="3193581945" sldId="261"/>
            <ac:spMk id="7" creationId="{E0006FE5-26D0-4900-9F48-29AEC1246BFA}"/>
          </ac:spMkLst>
        </pc:spChg>
        <pc:spChg chg="add mod">
          <ac:chgData name="Satyam2 Dubey (Consultant)" userId="125876ce-025a-4c25-a167-da4e204a4e89" providerId="ADAL" clId="{FCE82739-6BFF-4126-AE7A-CC82D0E10884}" dt="2025-08-10T08:11:17.640" v="1468" actId="113"/>
          <ac:spMkLst>
            <pc:docMk/>
            <pc:sldMk cId="3193581945" sldId="261"/>
            <ac:spMk id="8" creationId="{52A0C1B9-C601-419A-99FF-0C007C016E70}"/>
          </ac:spMkLst>
        </pc:spChg>
        <pc:spChg chg="add mod">
          <ac:chgData name="Satyam2 Dubey (Consultant)" userId="125876ce-025a-4c25-a167-da4e204a4e89" providerId="ADAL" clId="{FCE82739-6BFF-4126-AE7A-CC82D0E10884}" dt="2025-08-10T08:44:58.044" v="1933" actId="113"/>
          <ac:spMkLst>
            <pc:docMk/>
            <pc:sldMk cId="3193581945" sldId="261"/>
            <ac:spMk id="9" creationId="{DD824025-54DE-4AED-9C72-BF4813A3DD50}"/>
          </ac:spMkLst>
        </pc:spChg>
        <pc:spChg chg="add mod">
          <ac:chgData name="Satyam2 Dubey (Consultant)" userId="125876ce-025a-4c25-a167-da4e204a4e89" providerId="ADAL" clId="{FCE82739-6BFF-4126-AE7A-CC82D0E10884}" dt="2025-08-10T07:51:50.094" v="1379" actId="12"/>
          <ac:spMkLst>
            <pc:docMk/>
            <pc:sldMk cId="3193581945" sldId="261"/>
            <ac:spMk id="10" creationId="{9F21CEBD-24CC-48FA-B35F-A32DC93C9C66}"/>
          </ac:spMkLst>
        </pc:spChg>
        <pc:spChg chg="add del mod">
          <ac:chgData name="Satyam2 Dubey (Consultant)" userId="125876ce-025a-4c25-a167-da4e204a4e89" providerId="ADAL" clId="{FCE82739-6BFF-4126-AE7A-CC82D0E10884}" dt="2025-08-10T08:10:51.128" v="1465" actId="1076"/>
          <ac:spMkLst>
            <pc:docMk/>
            <pc:sldMk cId="3193581945" sldId="261"/>
            <ac:spMk id="12" creationId="{66E37CB6-3195-40C9-AE26-4A09CD7E25C0}"/>
          </ac:spMkLst>
        </pc:spChg>
        <pc:spChg chg="add mod">
          <ac:chgData name="Satyam2 Dubey (Consultant)" userId="125876ce-025a-4c25-a167-da4e204a4e89" providerId="ADAL" clId="{FCE82739-6BFF-4126-AE7A-CC82D0E10884}" dt="2025-08-10T08:09:55.029" v="1441" actId="207"/>
          <ac:spMkLst>
            <pc:docMk/>
            <pc:sldMk cId="3193581945" sldId="261"/>
            <ac:spMk id="13" creationId="{B2DE49E5-3A91-4A3D-A5EC-73D0FBAF08E6}"/>
          </ac:spMkLst>
        </pc:spChg>
        <pc:spChg chg="add mod">
          <ac:chgData name="Satyam2 Dubey (Consultant)" userId="125876ce-025a-4c25-a167-da4e204a4e89" providerId="ADAL" clId="{FCE82739-6BFF-4126-AE7A-CC82D0E10884}" dt="2025-08-10T08:06:31.641" v="1433" actId="1076"/>
          <ac:spMkLst>
            <pc:docMk/>
            <pc:sldMk cId="3193581945" sldId="261"/>
            <ac:spMk id="16" creationId="{1911C5A4-A7E6-4DDC-9394-DEFCE11FD778}"/>
          </ac:spMkLst>
        </pc:spChg>
        <pc:graphicFrameChg chg="add del mod">
          <ac:chgData name="Satyam2 Dubey (Consultant)" userId="125876ce-025a-4c25-a167-da4e204a4e89" providerId="ADAL" clId="{FCE82739-6BFF-4126-AE7A-CC82D0E10884}" dt="2025-08-10T07:36:50.720" v="1284" actId="478"/>
          <ac:graphicFrameMkLst>
            <pc:docMk/>
            <pc:sldMk cId="3193581945" sldId="261"/>
            <ac:graphicFrameMk id="4" creationId="{70B24E45-10D2-4045-B3D5-09495B7981B3}"/>
          </ac:graphicFrameMkLst>
        </pc:graphicFrameChg>
        <pc:picChg chg="add del mod">
          <ac:chgData name="Satyam2 Dubey (Consultant)" userId="125876ce-025a-4c25-a167-da4e204a4e89" providerId="ADAL" clId="{FCE82739-6BFF-4126-AE7A-CC82D0E10884}" dt="2025-08-10T07:55:15.184" v="1404" actId="478"/>
          <ac:picMkLst>
            <pc:docMk/>
            <pc:sldMk cId="3193581945" sldId="261"/>
            <ac:picMk id="11" creationId="{2F211225-2116-4E44-B78D-E1606CCC80E7}"/>
          </ac:picMkLst>
        </pc:picChg>
        <pc:picChg chg="add mod">
          <ac:chgData name="Satyam2 Dubey (Consultant)" userId="125876ce-025a-4c25-a167-da4e204a4e89" providerId="ADAL" clId="{FCE82739-6BFF-4126-AE7A-CC82D0E10884}" dt="2025-08-10T07:56:22.396" v="1410" actId="1076"/>
          <ac:picMkLst>
            <pc:docMk/>
            <pc:sldMk cId="3193581945" sldId="261"/>
            <ac:picMk id="14" creationId="{C4D799C4-52D7-4274-8EB2-E62B5F93859D}"/>
          </ac:picMkLst>
        </pc:picChg>
        <pc:picChg chg="add mod">
          <ac:chgData name="Satyam2 Dubey (Consultant)" userId="125876ce-025a-4c25-a167-da4e204a4e89" providerId="ADAL" clId="{FCE82739-6BFF-4126-AE7A-CC82D0E10884}" dt="2025-08-25T19:15:11.047" v="6238" actId="1076"/>
          <ac:picMkLst>
            <pc:docMk/>
            <pc:sldMk cId="3193581945" sldId="261"/>
            <ac:picMk id="15" creationId="{8FFFE67D-3253-4F25-837E-AC34C716174D}"/>
          </ac:picMkLst>
        </pc:picChg>
      </pc:sldChg>
      <pc:sldChg chg="addSp delSp modSp">
        <pc:chgData name="Satyam2 Dubey (Consultant)" userId="125876ce-025a-4c25-a167-da4e204a4e89" providerId="ADAL" clId="{FCE82739-6BFF-4126-AE7A-CC82D0E10884}" dt="2025-08-18T08:49:44.191" v="3903"/>
        <pc:sldMkLst>
          <pc:docMk/>
          <pc:sldMk cId="3328368312" sldId="262"/>
        </pc:sldMkLst>
        <pc:spChg chg="add del mod">
          <ac:chgData name="Satyam2 Dubey (Consultant)" userId="125876ce-025a-4c25-a167-da4e204a4e89" providerId="ADAL" clId="{FCE82739-6BFF-4126-AE7A-CC82D0E10884}" dt="2025-08-18T08:49:44.191" v="3903"/>
          <ac:spMkLst>
            <pc:docMk/>
            <pc:sldMk cId="3328368312" sldId="262"/>
            <ac:spMk id="2" creationId="{7F59E2B8-B44A-4DCF-B41A-B679D5CE06E8}"/>
          </ac:spMkLst>
        </pc:spChg>
        <pc:spChg chg="add mod">
          <ac:chgData name="Satyam2 Dubey (Consultant)" userId="125876ce-025a-4c25-a167-da4e204a4e89" providerId="ADAL" clId="{FCE82739-6BFF-4126-AE7A-CC82D0E10884}" dt="2025-08-10T08:44:05.656" v="1925" actId="113"/>
          <ac:spMkLst>
            <pc:docMk/>
            <pc:sldMk cId="3328368312" sldId="262"/>
            <ac:spMk id="3" creationId="{EFD3D911-2D5F-450D-B0FF-EBB916ADA443}"/>
          </ac:spMkLst>
        </pc:spChg>
        <pc:spChg chg="add mod">
          <ac:chgData name="Satyam2 Dubey (Consultant)" userId="125876ce-025a-4c25-a167-da4e204a4e89" providerId="ADAL" clId="{FCE82739-6BFF-4126-AE7A-CC82D0E10884}" dt="2025-08-10T08:23:57.891" v="1632" actId="20577"/>
          <ac:spMkLst>
            <pc:docMk/>
            <pc:sldMk cId="3328368312" sldId="262"/>
            <ac:spMk id="4" creationId="{E2C214ED-6296-418C-A888-C18251EF0B46}"/>
          </ac:spMkLst>
        </pc:spChg>
        <pc:spChg chg="add del">
          <ac:chgData name="Satyam2 Dubey (Consultant)" userId="125876ce-025a-4c25-a167-da4e204a4e89" providerId="ADAL" clId="{FCE82739-6BFF-4126-AE7A-CC82D0E10884}" dt="2025-08-10T08:22:07.083" v="1588"/>
          <ac:spMkLst>
            <pc:docMk/>
            <pc:sldMk cId="3328368312" sldId="262"/>
            <ac:spMk id="5" creationId="{1519F6FE-D3E1-486E-B128-A1DDE64D3297}"/>
          </ac:spMkLst>
        </pc:spChg>
        <pc:spChg chg="add mod">
          <ac:chgData name="Satyam2 Dubey (Consultant)" userId="125876ce-025a-4c25-a167-da4e204a4e89" providerId="ADAL" clId="{FCE82739-6BFF-4126-AE7A-CC82D0E10884}" dt="2025-08-10T09:20:26.673" v="2225" actId="113"/>
          <ac:spMkLst>
            <pc:docMk/>
            <pc:sldMk cId="3328368312" sldId="262"/>
            <ac:spMk id="6" creationId="{4121FF1E-9BBC-4F4E-B8EE-53A5441E67DF}"/>
          </ac:spMkLst>
        </pc:spChg>
        <pc:spChg chg="add mod">
          <ac:chgData name="Satyam2 Dubey (Consultant)" userId="125876ce-025a-4c25-a167-da4e204a4e89" providerId="ADAL" clId="{FCE82739-6BFF-4126-AE7A-CC82D0E10884}" dt="2025-08-10T08:57:30.329" v="2203" actId="20577"/>
          <ac:spMkLst>
            <pc:docMk/>
            <pc:sldMk cId="3328368312" sldId="262"/>
            <ac:spMk id="7" creationId="{75077B56-9766-407B-BCD9-E068D8AFA35A}"/>
          </ac:spMkLst>
        </pc:spChg>
        <pc:spChg chg="add mod">
          <ac:chgData name="Satyam2 Dubey (Consultant)" userId="125876ce-025a-4c25-a167-da4e204a4e89" providerId="ADAL" clId="{FCE82739-6BFF-4126-AE7A-CC82D0E10884}" dt="2025-08-10T08:43:57.070" v="1923" actId="113"/>
          <ac:spMkLst>
            <pc:docMk/>
            <pc:sldMk cId="3328368312" sldId="262"/>
            <ac:spMk id="8" creationId="{50BFA111-3F8D-4077-86DD-2A63EF7419C7}"/>
          </ac:spMkLst>
        </pc:spChg>
        <pc:spChg chg="add mod">
          <ac:chgData name="Satyam2 Dubey (Consultant)" userId="125876ce-025a-4c25-a167-da4e204a4e89" providerId="ADAL" clId="{FCE82739-6BFF-4126-AE7A-CC82D0E10884}" dt="2025-08-10T08:47:35.730" v="2011" actId="207"/>
          <ac:spMkLst>
            <pc:docMk/>
            <pc:sldMk cId="3328368312" sldId="262"/>
            <ac:spMk id="9" creationId="{38109069-2374-439D-AA15-D7BEA4ACE8C4}"/>
          </ac:spMkLst>
        </pc:spChg>
        <pc:spChg chg="add del mod">
          <ac:chgData name="Satyam2 Dubey (Consultant)" userId="125876ce-025a-4c25-a167-da4e204a4e89" providerId="ADAL" clId="{FCE82739-6BFF-4126-AE7A-CC82D0E10884}" dt="2025-08-10T08:37:05.099" v="1876" actId="478"/>
          <ac:spMkLst>
            <pc:docMk/>
            <pc:sldMk cId="3328368312" sldId="262"/>
            <ac:spMk id="10" creationId="{AA5A3DDF-724A-44FF-ACD7-9C6053A2395A}"/>
          </ac:spMkLst>
        </pc:spChg>
        <pc:spChg chg="add mod">
          <ac:chgData name="Satyam2 Dubey (Consultant)" userId="125876ce-025a-4c25-a167-da4e204a4e89" providerId="ADAL" clId="{FCE82739-6BFF-4126-AE7A-CC82D0E10884}" dt="2025-08-10T08:44:01.471" v="1924" actId="113"/>
          <ac:spMkLst>
            <pc:docMk/>
            <pc:sldMk cId="3328368312" sldId="262"/>
            <ac:spMk id="11" creationId="{D9A579C6-2AE8-40BD-9D9E-00ED56941BB0}"/>
          </ac:spMkLst>
        </pc:spChg>
        <pc:spChg chg="add mod">
          <ac:chgData name="Satyam2 Dubey (Consultant)" userId="125876ce-025a-4c25-a167-da4e204a4e89" providerId="ADAL" clId="{FCE82739-6BFF-4126-AE7A-CC82D0E10884}" dt="2025-08-10T08:42:06.622" v="1910" actId="20577"/>
          <ac:spMkLst>
            <pc:docMk/>
            <pc:sldMk cId="3328368312" sldId="262"/>
            <ac:spMk id="12" creationId="{16ED8455-2EDF-4643-96B1-49B9582E060E}"/>
          </ac:spMkLst>
        </pc:spChg>
        <pc:spChg chg="add mod">
          <ac:chgData name="Satyam2 Dubey (Consultant)" userId="125876ce-025a-4c25-a167-da4e204a4e89" providerId="ADAL" clId="{FCE82739-6BFF-4126-AE7A-CC82D0E10884}" dt="2025-08-10T08:48:04.257" v="2073" actId="207"/>
          <ac:spMkLst>
            <pc:docMk/>
            <pc:sldMk cId="3328368312" sldId="262"/>
            <ac:spMk id="13" creationId="{37D18484-840F-47CE-AE10-92770B7AFABD}"/>
          </ac:spMkLst>
        </pc:spChg>
        <pc:spChg chg="add del mod">
          <ac:chgData name="Satyam2 Dubey (Consultant)" userId="125876ce-025a-4c25-a167-da4e204a4e89" providerId="ADAL" clId="{FCE82739-6BFF-4126-AE7A-CC82D0E10884}" dt="2025-08-10T08:37:10.718" v="1878" actId="478"/>
          <ac:spMkLst>
            <pc:docMk/>
            <pc:sldMk cId="3328368312" sldId="262"/>
            <ac:spMk id="14" creationId="{8A0AA7C7-6273-4899-A79C-39EB6399251A}"/>
          </ac:spMkLst>
        </pc:spChg>
        <pc:spChg chg="add mod">
          <ac:chgData name="Satyam2 Dubey (Consultant)" userId="125876ce-025a-4c25-a167-da4e204a4e89" providerId="ADAL" clId="{FCE82739-6BFF-4126-AE7A-CC82D0E10884}" dt="2025-08-10T08:44:20.974" v="1927" actId="2711"/>
          <ac:spMkLst>
            <pc:docMk/>
            <pc:sldMk cId="3328368312" sldId="262"/>
            <ac:spMk id="15" creationId="{9B9CFBE7-FE48-4909-9AA0-F9F7D6DFD09E}"/>
          </ac:spMkLst>
        </pc:spChg>
        <pc:spChg chg="add mod">
          <ac:chgData name="Satyam2 Dubey (Consultant)" userId="125876ce-025a-4c25-a167-da4e204a4e89" providerId="ADAL" clId="{FCE82739-6BFF-4126-AE7A-CC82D0E10884}" dt="2025-08-10T09:03:34.150" v="2217" actId="1076"/>
          <ac:spMkLst>
            <pc:docMk/>
            <pc:sldMk cId="3328368312" sldId="262"/>
            <ac:spMk id="16" creationId="{F9703B48-A632-4BC8-BBD7-117CD727677E}"/>
          </ac:spMkLst>
        </pc:spChg>
        <pc:spChg chg="add mod">
          <ac:chgData name="Satyam2 Dubey (Consultant)" userId="125876ce-025a-4c25-a167-da4e204a4e89" providerId="ADAL" clId="{FCE82739-6BFF-4126-AE7A-CC82D0E10884}" dt="2025-08-10T08:48:27.749" v="2134" actId="207"/>
          <ac:spMkLst>
            <pc:docMk/>
            <pc:sldMk cId="3328368312" sldId="262"/>
            <ac:spMk id="17" creationId="{44EF1D1F-87CA-4782-ACF6-824700F835EB}"/>
          </ac:spMkLst>
        </pc:spChg>
        <pc:spChg chg="add del mod">
          <ac:chgData name="Satyam2 Dubey (Consultant)" userId="125876ce-025a-4c25-a167-da4e204a4e89" providerId="ADAL" clId="{FCE82739-6BFF-4126-AE7A-CC82D0E10884}" dt="2025-08-10T08:37:15.738" v="1880" actId="478"/>
          <ac:spMkLst>
            <pc:docMk/>
            <pc:sldMk cId="3328368312" sldId="262"/>
            <ac:spMk id="18" creationId="{551DD807-0453-4134-9890-59940838DFF8}"/>
          </ac:spMkLst>
        </pc:spChg>
        <pc:spChg chg="add mod">
          <ac:chgData name="Satyam2 Dubey (Consultant)" userId="125876ce-025a-4c25-a167-da4e204a4e89" providerId="ADAL" clId="{FCE82739-6BFF-4126-AE7A-CC82D0E10884}" dt="2025-08-10T08:48:46.190" v="2135" actId="1076"/>
          <ac:spMkLst>
            <pc:docMk/>
            <pc:sldMk cId="3328368312" sldId="262"/>
            <ac:spMk id="19" creationId="{35075629-881B-4EF2-9D08-BF8E91F2E8FC}"/>
          </ac:spMkLst>
        </pc:spChg>
        <pc:spChg chg="add mod">
          <ac:chgData name="Satyam2 Dubey (Consultant)" userId="125876ce-025a-4c25-a167-da4e204a4e89" providerId="ADAL" clId="{FCE82739-6BFF-4126-AE7A-CC82D0E10884}" dt="2025-08-10T08:41:11.672" v="1903" actId="1076"/>
          <ac:spMkLst>
            <pc:docMk/>
            <pc:sldMk cId="3328368312" sldId="262"/>
            <ac:spMk id="20" creationId="{63C2A9EF-536F-47FB-922B-127BCD3E9E5B}"/>
          </ac:spMkLst>
        </pc:spChg>
        <pc:spChg chg="add del mod">
          <ac:chgData name="Satyam2 Dubey (Consultant)" userId="125876ce-025a-4c25-a167-da4e204a4e89" providerId="ADAL" clId="{FCE82739-6BFF-4126-AE7A-CC82D0E10884}" dt="2025-08-10T08:46:57.963" v="1945" actId="478"/>
          <ac:spMkLst>
            <pc:docMk/>
            <pc:sldMk cId="3328368312" sldId="262"/>
            <ac:spMk id="21" creationId="{D2A8D852-3B3F-49CB-8DFF-696F42AFC79F}"/>
          </ac:spMkLst>
        </pc:spChg>
        <pc:spChg chg="add del">
          <ac:chgData name="Satyam2 Dubey (Consultant)" userId="125876ce-025a-4c25-a167-da4e204a4e89" providerId="ADAL" clId="{FCE82739-6BFF-4126-AE7A-CC82D0E10884}" dt="2025-08-10T08:55:25.077" v="2140"/>
          <ac:spMkLst>
            <pc:docMk/>
            <pc:sldMk cId="3328368312" sldId="262"/>
            <ac:spMk id="22" creationId="{A6D39C45-CA3B-482E-8E8C-895EEACC712F}"/>
          </ac:spMkLst>
        </pc:spChg>
        <pc:picChg chg="add mod">
          <ac:chgData name="Satyam2 Dubey (Consultant)" userId="125876ce-025a-4c25-a167-da4e204a4e89" providerId="ADAL" clId="{FCE82739-6BFF-4126-AE7A-CC82D0E10884}" dt="2025-08-18T08:43:21.451" v="3779" actId="1076"/>
          <ac:picMkLst>
            <pc:docMk/>
            <pc:sldMk cId="3328368312" sldId="262"/>
            <ac:picMk id="10" creationId="{210850ED-2A49-40D3-A05D-94DF608F32C3}"/>
          </ac:picMkLst>
        </pc:picChg>
        <pc:picChg chg="add mod">
          <ac:chgData name="Satyam2 Dubey (Consultant)" userId="125876ce-025a-4c25-a167-da4e204a4e89" providerId="ADAL" clId="{FCE82739-6BFF-4126-AE7A-CC82D0E10884}" dt="2025-08-18T08:46:47.570" v="3849" actId="14100"/>
          <ac:picMkLst>
            <pc:docMk/>
            <pc:sldMk cId="3328368312" sldId="262"/>
            <ac:picMk id="14" creationId="{4A27DC79-1ED3-49D5-9534-2277AEA2FAC1}"/>
          </ac:picMkLst>
        </pc:picChg>
        <pc:picChg chg="add mod">
          <ac:chgData name="Satyam2 Dubey (Consultant)" userId="125876ce-025a-4c25-a167-da4e204a4e89" providerId="ADAL" clId="{FCE82739-6BFF-4126-AE7A-CC82D0E10884}" dt="2025-08-18T08:49:32.448" v="3899" actId="14100"/>
          <ac:picMkLst>
            <pc:docMk/>
            <pc:sldMk cId="3328368312" sldId="262"/>
            <ac:picMk id="18" creationId="{0A64E1FE-476C-4BC3-97A4-DF5784A62B23}"/>
          </ac:picMkLst>
        </pc:picChg>
        <pc:picChg chg="add mod">
          <ac:chgData name="Satyam2 Dubey (Consultant)" userId="125876ce-025a-4c25-a167-da4e204a4e89" providerId="ADAL" clId="{FCE82739-6BFF-4126-AE7A-CC82D0E10884}" dt="2025-08-10T09:24:47.275" v="2226" actId="1076"/>
          <ac:picMkLst>
            <pc:docMk/>
            <pc:sldMk cId="3328368312" sldId="262"/>
            <ac:picMk id="23" creationId="{DB495582-E8C2-45B6-B0F1-7FEF5281163A}"/>
          </ac:picMkLst>
        </pc:picChg>
        <pc:picChg chg="add mod">
          <ac:chgData name="Satyam2 Dubey (Consultant)" userId="125876ce-025a-4c25-a167-da4e204a4e89" providerId="ADAL" clId="{FCE82739-6BFF-4126-AE7A-CC82D0E10884}" dt="2025-08-10T09:24:51.535" v="2227" actId="1076"/>
          <ac:picMkLst>
            <pc:docMk/>
            <pc:sldMk cId="3328368312" sldId="262"/>
            <ac:picMk id="24" creationId="{D4F0A791-B711-4E3B-8E90-4DC09C32AFE6}"/>
          </ac:picMkLst>
        </pc:picChg>
        <pc:picChg chg="add mod">
          <ac:chgData name="Satyam2 Dubey (Consultant)" userId="125876ce-025a-4c25-a167-da4e204a4e89" providerId="ADAL" clId="{FCE82739-6BFF-4126-AE7A-CC82D0E10884}" dt="2025-08-10T09:24:56.280" v="2228" actId="1076"/>
          <ac:picMkLst>
            <pc:docMk/>
            <pc:sldMk cId="3328368312" sldId="262"/>
            <ac:picMk id="25" creationId="{26010992-628D-49B3-9928-B24183F345AC}"/>
          </ac:picMkLst>
        </pc:picChg>
        <pc:picChg chg="mod">
          <ac:chgData name="Satyam2 Dubey (Consultant)" userId="125876ce-025a-4c25-a167-da4e204a4e89" providerId="ADAL" clId="{FCE82739-6BFF-4126-AE7A-CC82D0E10884}" dt="2025-08-18T08:48:52.222" v="3895" actId="1076"/>
          <ac:picMkLst>
            <pc:docMk/>
            <pc:sldMk cId="3328368312" sldId="262"/>
            <ac:picMk id="35" creationId="{93CF7465-CE2B-4BCD-A675-15B38DAD386F}"/>
          </ac:picMkLst>
        </pc:picChg>
      </pc:sldChg>
      <pc:sldChg chg="addSp modSp">
        <pc:chgData name="Satyam2 Dubey (Consultant)" userId="125876ce-025a-4c25-a167-da4e204a4e89" providerId="ADAL" clId="{FCE82739-6BFF-4126-AE7A-CC82D0E10884}" dt="2025-08-23T13:32:02.855" v="4186" actId="20577"/>
        <pc:sldMkLst>
          <pc:docMk/>
          <pc:sldMk cId="896641071" sldId="263"/>
        </pc:sldMkLst>
        <pc:spChg chg="add mod">
          <ac:chgData name="Satyam2 Dubey (Consultant)" userId="125876ce-025a-4c25-a167-da4e204a4e89" providerId="ADAL" clId="{FCE82739-6BFF-4126-AE7A-CC82D0E10884}" dt="2025-08-10T09:47:07.573" v="2236" actId="1076"/>
          <ac:spMkLst>
            <pc:docMk/>
            <pc:sldMk cId="896641071" sldId="263"/>
            <ac:spMk id="3" creationId="{630CEEF4-441D-46F5-862A-A9A3D8DAD588}"/>
          </ac:spMkLst>
        </pc:spChg>
        <pc:spChg chg="add mod">
          <ac:chgData name="Satyam2 Dubey (Consultant)" userId="125876ce-025a-4c25-a167-da4e204a4e89" providerId="ADAL" clId="{FCE82739-6BFF-4126-AE7A-CC82D0E10884}" dt="2025-08-10T09:47:42.117" v="2240" actId="1076"/>
          <ac:spMkLst>
            <pc:docMk/>
            <pc:sldMk cId="896641071" sldId="263"/>
            <ac:spMk id="4" creationId="{5D98BF0A-2609-49DD-813E-6D48C63F2C88}"/>
          </ac:spMkLst>
        </pc:spChg>
        <pc:spChg chg="add mod">
          <ac:chgData name="Satyam2 Dubey (Consultant)" userId="125876ce-025a-4c25-a167-da4e204a4e89" providerId="ADAL" clId="{FCE82739-6BFF-4126-AE7A-CC82D0E10884}" dt="2025-08-10T10:16:40.539" v="2323" actId="1076"/>
          <ac:spMkLst>
            <pc:docMk/>
            <pc:sldMk cId="896641071" sldId="263"/>
            <ac:spMk id="6" creationId="{966AC75B-F7D5-4039-97DB-9193D5B598D2}"/>
          </ac:spMkLst>
        </pc:spChg>
        <pc:spChg chg="add mod">
          <ac:chgData name="Satyam2 Dubey (Consultant)" userId="125876ce-025a-4c25-a167-da4e204a4e89" providerId="ADAL" clId="{FCE82739-6BFF-4126-AE7A-CC82D0E10884}" dt="2025-08-10T10:06:39.056" v="2260" actId="1076"/>
          <ac:spMkLst>
            <pc:docMk/>
            <pc:sldMk cId="896641071" sldId="263"/>
            <ac:spMk id="7" creationId="{611D3F58-F3B1-4632-9DB7-A0241B168E51}"/>
          </ac:spMkLst>
        </pc:spChg>
        <pc:spChg chg="add mod">
          <ac:chgData name="Satyam2 Dubey (Consultant)" userId="125876ce-025a-4c25-a167-da4e204a4e89" providerId="ADAL" clId="{FCE82739-6BFF-4126-AE7A-CC82D0E10884}" dt="2025-08-10T10:07:33.478" v="2270" actId="1076"/>
          <ac:spMkLst>
            <pc:docMk/>
            <pc:sldMk cId="896641071" sldId="263"/>
            <ac:spMk id="8" creationId="{15086C3D-29DC-4919-902E-32D748BF5D53}"/>
          </ac:spMkLst>
        </pc:spChg>
        <pc:spChg chg="add mod">
          <ac:chgData name="Satyam2 Dubey (Consultant)" userId="125876ce-025a-4c25-a167-da4e204a4e89" providerId="ADAL" clId="{FCE82739-6BFF-4126-AE7A-CC82D0E10884}" dt="2025-08-10T10:09:49.664" v="2291" actId="14100"/>
          <ac:spMkLst>
            <pc:docMk/>
            <pc:sldMk cId="896641071" sldId="263"/>
            <ac:spMk id="9" creationId="{5D47CE15-5487-4087-9701-8C8117547B27}"/>
          </ac:spMkLst>
        </pc:spChg>
        <pc:spChg chg="add mod">
          <ac:chgData name="Satyam2 Dubey (Consultant)" userId="125876ce-025a-4c25-a167-da4e204a4e89" providerId="ADAL" clId="{FCE82739-6BFF-4126-AE7A-CC82D0E10884}" dt="2025-08-10T10:11:05.066" v="2297" actId="1076"/>
          <ac:spMkLst>
            <pc:docMk/>
            <pc:sldMk cId="896641071" sldId="263"/>
            <ac:spMk id="10" creationId="{1453AA22-6BC8-4A90-830B-1C00B775F7F0}"/>
          </ac:spMkLst>
        </pc:spChg>
        <pc:spChg chg="add mod">
          <ac:chgData name="Satyam2 Dubey (Consultant)" userId="125876ce-025a-4c25-a167-da4e204a4e89" providerId="ADAL" clId="{FCE82739-6BFF-4126-AE7A-CC82D0E10884}" dt="2025-08-10T10:13:29.242" v="2307" actId="1076"/>
          <ac:spMkLst>
            <pc:docMk/>
            <pc:sldMk cId="896641071" sldId="263"/>
            <ac:spMk id="11" creationId="{3AFE126C-6849-4619-8F91-E609EE7D0887}"/>
          </ac:spMkLst>
        </pc:spChg>
        <pc:spChg chg="add mod">
          <ac:chgData name="Satyam2 Dubey (Consultant)" userId="125876ce-025a-4c25-a167-da4e204a4e89" providerId="ADAL" clId="{FCE82739-6BFF-4126-AE7A-CC82D0E10884}" dt="2025-08-23T13:32:02.855" v="4186" actId="20577"/>
          <ac:spMkLst>
            <pc:docMk/>
            <pc:sldMk cId="896641071" sldId="263"/>
            <ac:spMk id="12" creationId="{207B27B7-2E1B-4194-89E2-8FFAAC238092}"/>
          </ac:spMkLst>
        </pc:spChg>
        <pc:spChg chg="add mod">
          <ac:chgData name="Satyam2 Dubey (Consultant)" userId="125876ce-025a-4c25-a167-da4e204a4e89" providerId="ADAL" clId="{FCE82739-6BFF-4126-AE7A-CC82D0E10884}" dt="2025-08-10T10:15:37.631" v="2321" actId="1076"/>
          <ac:spMkLst>
            <pc:docMk/>
            <pc:sldMk cId="896641071" sldId="263"/>
            <ac:spMk id="13" creationId="{37861F1A-47A6-4FFD-AD4A-C470BF47D27D}"/>
          </ac:spMkLst>
        </pc:spChg>
        <pc:spChg chg="add mod">
          <ac:chgData name="Satyam2 Dubey (Consultant)" userId="125876ce-025a-4c25-a167-da4e204a4e89" providerId="ADAL" clId="{FCE82739-6BFF-4126-AE7A-CC82D0E10884}" dt="2025-08-10T10:17:53.687" v="2334" actId="1076"/>
          <ac:spMkLst>
            <pc:docMk/>
            <pc:sldMk cId="896641071" sldId="263"/>
            <ac:spMk id="14" creationId="{B3B531BD-0997-4FC4-9F49-2644EF748D55}"/>
          </ac:spMkLst>
        </pc:spChg>
        <pc:picChg chg="add mod">
          <ac:chgData name="Satyam2 Dubey (Consultant)" userId="125876ce-025a-4c25-a167-da4e204a4e89" providerId="ADAL" clId="{FCE82739-6BFF-4126-AE7A-CC82D0E10884}" dt="2025-08-10T10:29:18.767" v="2369" actId="14100"/>
          <ac:picMkLst>
            <pc:docMk/>
            <pc:sldMk cId="896641071" sldId="263"/>
            <ac:picMk id="5" creationId="{B8D0C9F6-1C45-4D62-8497-6BBC54766A47}"/>
          </ac:picMkLst>
        </pc:picChg>
      </pc:sldChg>
      <pc:sldChg chg="addSp delSp modSp">
        <pc:chgData name="Satyam2 Dubey (Consultant)" userId="125876ce-025a-4c25-a167-da4e204a4e89" providerId="ADAL" clId="{FCE82739-6BFF-4126-AE7A-CC82D0E10884}" dt="2025-08-25T20:49:42.532" v="6851"/>
        <pc:sldMkLst>
          <pc:docMk/>
          <pc:sldMk cId="3495831364" sldId="264"/>
        </pc:sldMkLst>
        <pc:spChg chg="add mod">
          <ac:chgData name="Satyam2 Dubey (Consultant)" userId="125876ce-025a-4c25-a167-da4e204a4e89" providerId="ADAL" clId="{FCE82739-6BFF-4126-AE7A-CC82D0E10884}" dt="2025-08-18T09:09:34.539" v="4105" actId="1076"/>
          <ac:spMkLst>
            <pc:docMk/>
            <pc:sldMk cId="3495831364" sldId="264"/>
            <ac:spMk id="2" creationId="{ECB8CD63-C38A-463D-B01C-09DEC4A93C1A}"/>
          </ac:spMkLst>
        </pc:spChg>
        <pc:spChg chg="add mod">
          <ac:chgData name="Satyam2 Dubey (Consultant)" userId="125876ce-025a-4c25-a167-da4e204a4e89" providerId="ADAL" clId="{FCE82739-6BFF-4126-AE7A-CC82D0E10884}" dt="2025-08-10T10:24:22.160" v="2344" actId="1076"/>
          <ac:spMkLst>
            <pc:docMk/>
            <pc:sldMk cId="3495831364" sldId="264"/>
            <ac:spMk id="3" creationId="{89B8D1EE-4D72-4025-8137-A5A4BA529A3B}"/>
          </ac:spMkLst>
        </pc:spChg>
        <pc:spChg chg="add mod">
          <ac:chgData name="Satyam2 Dubey (Consultant)" userId="125876ce-025a-4c25-a167-da4e204a4e89" providerId="ADAL" clId="{FCE82739-6BFF-4126-AE7A-CC82D0E10884}" dt="2025-08-10T10:25:09.643" v="2352" actId="1076"/>
          <ac:spMkLst>
            <pc:docMk/>
            <pc:sldMk cId="3495831364" sldId="264"/>
            <ac:spMk id="4" creationId="{E801849A-6EA9-4C27-9D34-09B98895A3B3}"/>
          </ac:spMkLst>
        </pc:spChg>
        <pc:spChg chg="add mod">
          <ac:chgData name="Satyam2 Dubey (Consultant)" userId="125876ce-025a-4c25-a167-da4e204a4e89" providerId="ADAL" clId="{FCE82739-6BFF-4126-AE7A-CC82D0E10884}" dt="2025-08-10T10:25:48.552" v="2359" actId="1076"/>
          <ac:spMkLst>
            <pc:docMk/>
            <pc:sldMk cId="3495831364" sldId="264"/>
            <ac:spMk id="5" creationId="{F1671377-F5B9-4E6D-8847-3C4770CDF977}"/>
          </ac:spMkLst>
        </pc:spChg>
        <pc:spChg chg="add mod">
          <ac:chgData name="Satyam2 Dubey (Consultant)" userId="125876ce-025a-4c25-a167-da4e204a4e89" providerId="ADAL" clId="{FCE82739-6BFF-4126-AE7A-CC82D0E10884}" dt="2025-08-10T10:26:50.643" v="2367" actId="1076"/>
          <ac:spMkLst>
            <pc:docMk/>
            <pc:sldMk cId="3495831364" sldId="264"/>
            <ac:spMk id="6" creationId="{33EC2D49-88D1-4B64-AC9D-D1F76EC6E401}"/>
          </ac:spMkLst>
        </pc:spChg>
        <pc:spChg chg="add mod">
          <ac:chgData name="Satyam2 Dubey (Consultant)" userId="125876ce-025a-4c25-a167-da4e204a4e89" providerId="ADAL" clId="{FCE82739-6BFF-4126-AE7A-CC82D0E10884}" dt="2025-08-25T20:43:21.217" v="6805" actId="14100"/>
          <ac:spMkLst>
            <pc:docMk/>
            <pc:sldMk cId="3495831364" sldId="264"/>
            <ac:spMk id="7" creationId="{6663F19A-9071-48E5-B3A2-AF83E02A00DA}"/>
          </ac:spMkLst>
        </pc:spChg>
        <pc:spChg chg="add del mod">
          <ac:chgData name="Satyam2 Dubey (Consultant)" userId="125876ce-025a-4c25-a167-da4e204a4e89" providerId="ADAL" clId="{FCE82739-6BFF-4126-AE7A-CC82D0E10884}" dt="2025-08-25T20:49:42.532" v="6851"/>
          <ac:spMkLst>
            <pc:docMk/>
            <pc:sldMk cId="3495831364" sldId="264"/>
            <ac:spMk id="9" creationId="{996B4ACD-9890-496E-B96B-6D65F0A0C365}"/>
          </ac:spMkLst>
        </pc:spChg>
        <pc:spChg chg="add mod">
          <ac:chgData name="Satyam2 Dubey (Consultant)" userId="125876ce-025a-4c25-a167-da4e204a4e89" providerId="ADAL" clId="{FCE82739-6BFF-4126-AE7A-CC82D0E10884}" dt="2025-08-10T10:42:25.638" v="2435" actId="1076"/>
          <ac:spMkLst>
            <pc:docMk/>
            <pc:sldMk cId="3495831364" sldId="264"/>
            <ac:spMk id="11" creationId="{963C7C0C-7E65-470D-9218-F8C73FCF4D64}"/>
          </ac:spMkLst>
        </pc:spChg>
        <pc:spChg chg="add mod">
          <ac:chgData name="Satyam2 Dubey (Consultant)" userId="125876ce-025a-4c25-a167-da4e204a4e89" providerId="ADAL" clId="{FCE82739-6BFF-4126-AE7A-CC82D0E10884}" dt="2025-08-10T10:42:59.413" v="2438" actId="14100"/>
          <ac:spMkLst>
            <pc:docMk/>
            <pc:sldMk cId="3495831364" sldId="264"/>
            <ac:spMk id="12" creationId="{59A077DC-38C5-415D-BE21-CE86EA6DF98B}"/>
          </ac:spMkLst>
        </pc:spChg>
        <pc:spChg chg="add mod">
          <ac:chgData name="Satyam2 Dubey (Consultant)" userId="125876ce-025a-4c25-a167-da4e204a4e89" providerId="ADAL" clId="{FCE82739-6BFF-4126-AE7A-CC82D0E10884}" dt="2025-08-10T10:44:15.186" v="2465" actId="1076"/>
          <ac:spMkLst>
            <pc:docMk/>
            <pc:sldMk cId="3495831364" sldId="264"/>
            <ac:spMk id="13" creationId="{C77E5AC1-9ECC-41D8-B1B9-DBAA3CEAEC13}"/>
          </ac:spMkLst>
        </pc:spChg>
        <pc:spChg chg="add del mod">
          <ac:chgData name="Satyam2 Dubey (Consultant)" userId="125876ce-025a-4c25-a167-da4e204a4e89" providerId="ADAL" clId="{FCE82739-6BFF-4126-AE7A-CC82D0E10884}" dt="2025-08-18T08:51:45.256" v="3921"/>
          <ac:spMkLst>
            <pc:docMk/>
            <pc:sldMk cId="3495831364" sldId="264"/>
            <ac:spMk id="15" creationId="{C124037C-CBF1-4671-97AC-F3267ED40252}"/>
          </ac:spMkLst>
        </pc:spChg>
        <pc:spChg chg="add mod">
          <ac:chgData name="Satyam2 Dubey (Consultant)" userId="125876ce-025a-4c25-a167-da4e204a4e89" providerId="ADAL" clId="{FCE82739-6BFF-4126-AE7A-CC82D0E10884}" dt="2025-08-18T08:53:24.467" v="4007" actId="1076"/>
          <ac:spMkLst>
            <pc:docMk/>
            <pc:sldMk cId="3495831364" sldId="264"/>
            <ac:spMk id="16" creationId="{115F1DCB-0E19-4E25-9945-C579EE2A26D3}"/>
          </ac:spMkLst>
        </pc:spChg>
        <pc:spChg chg="add mod">
          <ac:chgData name="Satyam2 Dubey (Consultant)" userId="125876ce-025a-4c25-a167-da4e204a4e89" providerId="ADAL" clId="{FCE82739-6BFF-4126-AE7A-CC82D0E10884}" dt="2025-08-18T09:09:48.603" v="4107" actId="1076"/>
          <ac:spMkLst>
            <pc:docMk/>
            <pc:sldMk cId="3495831364" sldId="264"/>
            <ac:spMk id="17" creationId="{DB0EB249-3563-4AF3-ABF8-BADB5B67394D}"/>
          </ac:spMkLst>
        </pc:spChg>
        <pc:spChg chg="add mod">
          <ac:chgData name="Satyam2 Dubey (Consultant)" userId="125876ce-025a-4c25-a167-da4e204a4e89" providerId="ADAL" clId="{FCE82739-6BFF-4126-AE7A-CC82D0E10884}" dt="2025-08-18T09:09:55.308" v="4108" actId="1076"/>
          <ac:spMkLst>
            <pc:docMk/>
            <pc:sldMk cId="3495831364" sldId="264"/>
            <ac:spMk id="18" creationId="{EB414FE1-7F7E-4485-BE07-8DEB016456EA}"/>
          </ac:spMkLst>
        </pc:spChg>
        <pc:spChg chg="add mod">
          <ac:chgData name="Satyam2 Dubey (Consultant)" userId="125876ce-025a-4c25-a167-da4e204a4e89" providerId="ADAL" clId="{FCE82739-6BFF-4126-AE7A-CC82D0E10884}" dt="2025-08-18T09:12:09.207" v="4144" actId="1076"/>
          <ac:spMkLst>
            <pc:docMk/>
            <pc:sldMk cId="3495831364" sldId="264"/>
            <ac:spMk id="19" creationId="{C4CB455E-0ADE-45B5-B896-A11BB8310BE3}"/>
          </ac:spMkLst>
        </pc:spChg>
        <pc:picChg chg="add del mod">
          <ac:chgData name="Satyam2 Dubey (Consultant)" userId="125876ce-025a-4c25-a167-da4e204a4e89" providerId="ADAL" clId="{FCE82739-6BFF-4126-AE7A-CC82D0E10884}" dt="2025-08-18T08:49:56.173" v="3905" actId="478"/>
          <ac:picMkLst>
            <pc:docMk/>
            <pc:sldMk cId="3495831364" sldId="264"/>
            <ac:picMk id="9" creationId="{98D849D1-050A-4BC7-B662-103AEDEDAC0E}"/>
          </ac:picMkLst>
        </pc:picChg>
        <pc:picChg chg="add mod">
          <ac:chgData name="Satyam2 Dubey (Consultant)" userId="125876ce-025a-4c25-a167-da4e204a4e89" providerId="ADAL" clId="{FCE82739-6BFF-4126-AE7A-CC82D0E10884}" dt="2025-08-10T10:41:10.885" v="2395" actId="14100"/>
          <ac:picMkLst>
            <pc:docMk/>
            <pc:sldMk cId="3495831364" sldId="264"/>
            <ac:picMk id="10" creationId="{ECEB2DD1-72C6-4958-A745-59E2D610BA4E}"/>
          </ac:picMkLst>
        </pc:picChg>
        <pc:picChg chg="add mod">
          <ac:chgData name="Satyam2 Dubey (Consultant)" userId="125876ce-025a-4c25-a167-da4e204a4e89" providerId="ADAL" clId="{FCE82739-6BFF-4126-AE7A-CC82D0E10884}" dt="2025-08-10T10:46:16.897" v="2474" actId="14100"/>
          <ac:picMkLst>
            <pc:docMk/>
            <pc:sldMk cId="3495831364" sldId="264"/>
            <ac:picMk id="14" creationId="{A1A6BED9-9C7E-48F6-B4AB-F53866E0DBF3}"/>
          </ac:picMkLst>
        </pc:picChg>
      </pc:sldChg>
      <pc:sldChg chg="addSp modSp">
        <pc:chgData name="Satyam2 Dubey (Consultant)" userId="125876ce-025a-4c25-a167-da4e204a4e89" providerId="ADAL" clId="{FCE82739-6BFF-4126-AE7A-CC82D0E10884}" dt="2025-08-10T20:18:13.533" v="3626" actId="1076"/>
        <pc:sldMkLst>
          <pc:docMk/>
          <pc:sldMk cId="3088154487" sldId="265"/>
        </pc:sldMkLst>
        <pc:spChg chg="add mod">
          <ac:chgData name="Satyam2 Dubey (Consultant)" userId="125876ce-025a-4c25-a167-da4e204a4e89" providerId="ADAL" clId="{FCE82739-6BFF-4126-AE7A-CC82D0E10884}" dt="2025-08-10T10:56:12.963" v="2591" actId="403"/>
          <ac:spMkLst>
            <pc:docMk/>
            <pc:sldMk cId="3088154487" sldId="265"/>
            <ac:spMk id="3" creationId="{69D3C93E-5EDE-4D87-81BE-59A39B8493CE}"/>
          </ac:spMkLst>
        </pc:spChg>
        <pc:spChg chg="add">
          <ac:chgData name="Satyam2 Dubey (Consultant)" userId="125876ce-025a-4c25-a167-da4e204a4e89" providerId="ADAL" clId="{FCE82739-6BFF-4126-AE7A-CC82D0E10884}" dt="2025-08-10T11:01:59.113" v="2592"/>
          <ac:spMkLst>
            <pc:docMk/>
            <pc:sldMk cId="3088154487" sldId="265"/>
            <ac:spMk id="4" creationId="{D1263B96-46E8-4640-A22B-8B9EEC08532B}"/>
          </ac:spMkLst>
        </pc:spChg>
        <pc:picChg chg="add mod">
          <ac:chgData name="Satyam2 Dubey (Consultant)" userId="125876ce-025a-4c25-a167-da4e204a4e89" providerId="ADAL" clId="{FCE82739-6BFF-4126-AE7A-CC82D0E10884}" dt="2025-08-10T20:18:13.533" v="3626" actId="1076"/>
          <ac:picMkLst>
            <pc:docMk/>
            <pc:sldMk cId="3088154487" sldId="265"/>
            <ac:picMk id="6" creationId="{6EBF08DE-D0BD-497B-A065-C76BA51B4920}"/>
          </ac:picMkLst>
        </pc:picChg>
        <pc:picChg chg="add mod">
          <ac:chgData name="Satyam2 Dubey (Consultant)" userId="125876ce-025a-4c25-a167-da4e204a4e89" providerId="ADAL" clId="{FCE82739-6BFF-4126-AE7A-CC82D0E10884}" dt="2025-08-10T11:04:21.650" v="2599" actId="1076"/>
          <ac:picMkLst>
            <pc:docMk/>
            <pc:sldMk cId="3088154487" sldId="265"/>
            <ac:picMk id="1026" creationId="{E39A2BFC-BB10-438C-B67C-FC21F0996837}"/>
          </ac:picMkLst>
        </pc:picChg>
      </pc:sldChg>
      <pc:sldChg chg="addSp delSp modSp">
        <pc:chgData name="Satyam2 Dubey (Consultant)" userId="125876ce-025a-4c25-a167-da4e204a4e89" providerId="ADAL" clId="{FCE82739-6BFF-4126-AE7A-CC82D0E10884}" dt="2025-08-18T16:31:14.086" v="4153" actId="571"/>
        <pc:sldMkLst>
          <pc:docMk/>
          <pc:sldMk cId="3218833695" sldId="266"/>
        </pc:sldMkLst>
        <pc:spChg chg="add del mod">
          <ac:chgData name="Satyam2 Dubey (Consultant)" userId="125876ce-025a-4c25-a167-da4e204a4e89" providerId="ADAL" clId="{FCE82739-6BFF-4126-AE7A-CC82D0E10884}" dt="2025-08-10T11:08:54.803" v="2671"/>
          <ac:spMkLst>
            <pc:docMk/>
            <pc:sldMk cId="3218833695" sldId="266"/>
            <ac:spMk id="3" creationId="{B354023D-4B91-4D24-8FCE-763362507F4A}"/>
          </ac:spMkLst>
        </pc:spChg>
        <pc:spChg chg="add mod">
          <ac:chgData name="Satyam2 Dubey (Consultant)" userId="125876ce-025a-4c25-a167-da4e204a4e89" providerId="ADAL" clId="{FCE82739-6BFF-4126-AE7A-CC82D0E10884}" dt="2025-08-10T11:10:39.762" v="2701" actId="1076"/>
          <ac:spMkLst>
            <pc:docMk/>
            <pc:sldMk cId="3218833695" sldId="266"/>
            <ac:spMk id="4" creationId="{726CEBFA-11E6-4CEE-BC2E-FF9DB4280AC7}"/>
          </ac:spMkLst>
        </pc:spChg>
        <pc:spChg chg="add mod">
          <ac:chgData name="Satyam2 Dubey (Consultant)" userId="125876ce-025a-4c25-a167-da4e204a4e89" providerId="ADAL" clId="{FCE82739-6BFF-4126-AE7A-CC82D0E10884}" dt="2025-08-10T11:19:08.362" v="2738" actId="1076"/>
          <ac:spMkLst>
            <pc:docMk/>
            <pc:sldMk cId="3218833695" sldId="266"/>
            <ac:spMk id="5" creationId="{09E3847E-6512-4F17-8951-8E2E77B0D384}"/>
          </ac:spMkLst>
        </pc:spChg>
        <pc:spChg chg="add del">
          <ac:chgData name="Satyam2 Dubey (Consultant)" userId="125876ce-025a-4c25-a167-da4e204a4e89" providerId="ADAL" clId="{FCE82739-6BFF-4126-AE7A-CC82D0E10884}" dt="2025-08-10T11:15:36.246" v="2712"/>
          <ac:spMkLst>
            <pc:docMk/>
            <pc:sldMk cId="3218833695" sldId="266"/>
            <ac:spMk id="6" creationId="{EF6E29CF-5E18-45BE-B956-A923AE0F5BA8}"/>
          </ac:spMkLst>
        </pc:spChg>
        <pc:spChg chg="add mod">
          <ac:chgData name="Satyam2 Dubey (Consultant)" userId="125876ce-025a-4c25-a167-da4e204a4e89" providerId="ADAL" clId="{FCE82739-6BFF-4126-AE7A-CC82D0E10884}" dt="2025-08-10T11:19:00.848" v="2737" actId="1076"/>
          <ac:spMkLst>
            <pc:docMk/>
            <pc:sldMk cId="3218833695" sldId="266"/>
            <ac:spMk id="9" creationId="{22C7C30A-3B8B-480E-9BFD-0C063A8A55D1}"/>
          </ac:spMkLst>
        </pc:spChg>
        <pc:spChg chg="add mod">
          <ac:chgData name="Satyam2 Dubey (Consultant)" userId="125876ce-025a-4c25-a167-da4e204a4e89" providerId="ADAL" clId="{FCE82739-6BFF-4126-AE7A-CC82D0E10884}" dt="2025-08-10T11:18:42.584" v="2735" actId="1076"/>
          <ac:spMkLst>
            <pc:docMk/>
            <pc:sldMk cId="3218833695" sldId="266"/>
            <ac:spMk id="10" creationId="{46925728-B563-45BB-9A45-EF15C7323E20}"/>
          </ac:spMkLst>
        </pc:spChg>
        <pc:spChg chg="add mod">
          <ac:chgData name="Satyam2 Dubey (Consultant)" userId="125876ce-025a-4c25-a167-da4e204a4e89" providerId="ADAL" clId="{FCE82739-6BFF-4126-AE7A-CC82D0E10884}" dt="2025-08-10T11:21:44.893" v="2746" actId="1076"/>
          <ac:spMkLst>
            <pc:docMk/>
            <pc:sldMk cId="3218833695" sldId="266"/>
            <ac:spMk id="11" creationId="{EC58FDFA-28FD-4F5B-9747-38EDBF5FAD5F}"/>
          </ac:spMkLst>
        </pc:spChg>
        <pc:spChg chg="add mod">
          <ac:chgData name="Satyam2 Dubey (Consultant)" userId="125876ce-025a-4c25-a167-da4e204a4e89" providerId="ADAL" clId="{FCE82739-6BFF-4126-AE7A-CC82D0E10884}" dt="2025-08-10T11:22:53.569" v="2755" actId="2710"/>
          <ac:spMkLst>
            <pc:docMk/>
            <pc:sldMk cId="3218833695" sldId="266"/>
            <ac:spMk id="12" creationId="{E38AA4CD-760C-4A26-9A74-5B81A3B17D82}"/>
          </ac:spMkLst>
        </pc:spChg>
        <pc:spChg chg="add mod">
          <ac:chgData name="Satyam2 Dubey (Consultant)" userId="125876ce-025a-4c25-a167-da4e204a4e89" providerId="ADAL" clId="{FCE82739-6BFF-4126-AE7A-CC82D0E10884}" dt="2025-08-10T11:24:17.420" v="2760" actId="1076"/>
          <ac:spMkLst>
            <pc:docMk/>
            <pc:sldMk cId="3218833695" sldId="266"/>
            <ac:spMk id="13" creationId="{29EA8081-3E82-42EF-AF8C-A866DE182546}"/>
          </ac:spMkLst>
        </pc:spChg>
        <pc:spChg chg="add mod">
          <ac:chgData name="Satyam2 Dubey (Consultant)" userId="125876ce-025a-4c25-a167-da4e204a4e89" providerId="ADAL" clId="{FCE82739-6BFF-4126-AE7A-CC82D0E10884}" dt="2025-08-10T11:26:33.898" v="2768" actId="2710"/>
          <ac:spMkLst>
            <pc:docMk/>
            <pc:sldMk cId="3218833695" sldId="266"/>
            <ac:spMk id="14" creationId="{EBC761FD-925C-4438-AB42-08006114FFA1}"/>
          </ac:spMkLst>
        </pc:spChg>
        <pc:picChg chg="add mod">
          <ac:chgData name="Satyam2 Dubey (Consultant)" userId="125876ce-025a-4c25-a167-da4e204a4e89" providerId="ADAL" clId="{FCE82739-6BFF-4126-AE7A-CC82D0E10884}" dt="2025-08-18T09:57:37.998" v="4152" actId="14100"/>
          <ac:picMkLst>
            <pc:docMk/>
            <pc:sldMk cId="3218833695" sldId="266"/>
            <ac:picMk id="2" creationId="{ADEE4A7F-1A8C-43A1-97F8-FA3405B8D4CE}"/>
          </ac:picMkLst>
        </pc:picChg>
        <pc:picChg chg="add del mod">
          <ac:chgData name="Satyam2 Dubey (Consultant)" userId="125876ce-025a-4c25-a167-da4e204a4e89" providerId="ADAL" clId="{FCE82739-6BFF-4126-AE7A-CC82D0E10884}" dt="2025-08-10T11:32:09.010" v="2770" actId="478"/>
          <ac:picMkLst>
            <pc:docMk/>
            <pc:sldMk cId="3218833695" sldId="266"/>
            <ac:picMk id="8" creationId="{A4522315-B84C-437E-92CF-A6182D41A9F2}"/>
          </ac:picMkLst>
        </pc:picChg>
        <pc:picChg chg="add mod">
          <ac:chgData name="Satyam2 Dubey (Consultant)" userId="125876ce-025a-4c25-a167-da4e204a4e89" providerId="ADAL" clId="{FCE82739-6BFF-4126-AE7A-CC82D0E10884}" dt="2025-08-18T16:31:14.086" v="4153" actId="571"/>
          <ac:picMkLst>
            <pc:docMk/>
            <pc:sldMk cId="3218833695" sldId="266"/>
            <ac:picMk id="15" creationId="{BE4D2C2E-479B-47D5-AB08-356DF5125B5D}"/>
          </ac:picMkLst>
        </pc:picChg>
        <pc:picChg chg="add del mod">
          <ac:chgData name="Satyam2 Dubey (Consultant)" userId="125876ce-025a-4c25-a167-da4e204a4e89" providerId="ADAL" clId="{FCE82739-6BFF-4126-AE7A-CC82D0E10884}" dt="2025-08-18T09:57:04.617" v="4145" actId="478"/>
          <ac:picMkLst>
            <pc:docMk/>
            <pc:sldMk cId="3218833695" sldId="266"/>
            <ac:picMk id="16" creationId="{1A9D52CA-DB1B-4399-B673-C9428FDEF0FF}"/>
          </ac:picMkLst>
        </pc:picChg>
      </pc:sldChg>
      <pc:sldChg chg="addSp modSp">
        <pc:chgData name="Satyam2 Dubey (Consultant)" userId="125876ce-025a-4c25-a167-da4e204a4e89" providerId="ADAL" clId="{FCE82739-6BFF-4126-AE7A-CC82D0E10884}" dt="2025-08-10T12:11:35.742" v="2958" actId="5793"/>
        <pc:sldMkLst>
          <pc:docMk/>
          <pc:sldMk cId="2316422611" sldId="267"/>
        </pc:sldMkLst>
        <pc:spChg chg="add mod">
          <ac:chgData name="Satyam2 Dubey (Consultant)" userId="125876ce-025a-4c25-a167-da4e204a4e89" providerId="ADAL" clId="{FCE82739-6BFF-4126-AE7A-CC82D0E10884}" dt="2025-08-10T11:34:51.283" v="2781" actId="14100"/>
          <ac:spMkLst>
            <pc:docMk/>
            <pc:sldMk cId="2316422611" sldId="267"/>
            <ac:spMk id="3" creationId="{C7BEBA0E-36BB-471E-9CD2-FD4853CEF0C2}"/>
          </ac:spMkLst>
        </pc:spChg>
        <pc:spChg chg="add mod">
          <ac:chgData name="Satyam2 Dubey (Consultant)" userId="125876ce-025a-4c25-a167-da4e204a4e89" providerId="ADAL" clId="{FCE82739-6BFF-4126-AE7A-CC82D0E10884}" dt="2025-08-10T11:48:02.120" v="2825" actId="1076"/>
          <ac:spMkLst>
            <pc:docMk/>
            <pc:sldMk cId="2316422611" sldId="267"/>
            <ac:spMk id="4" creationId="{1FEEA5A2-DFBB-4695-BE54-2D0CFFCA0CF8}"/>
          </ac:spMkLst>
        </pc:spChg>
        <pc:spChg chg="add mod">
          <ac:chgData name="Satyam2 Dubey (Consultant)" userId="125876ce-025a-4c25-a167-da4e204a4e89" providerId="ADAL" clId="{FCE82739-6BFF-4126-AE7A-CC82D0E10884}" dt="2025-08-10T11:44:40.482" v="2807" actId="12"/>
          <ac:spMkLst>
            <pc:docMk/>
            <pc:sldMk cId="2316422611" sldId="267"/>
            <ac:spMk id="5" creationId="{681669E8-E85B-442D-B1DD-CB101561624E}"/>
          </ac:spMkLst>
        </pc:spChg>
        <pc:spChg chg="add mod">
          <ac:chgData name="Satyam2 Dubey (Consultant)" userId="125876ce-025a-4c25-a167-da4e204a4e89" providerId="ADAL" clId="{FCE82739-6BFF-4126-AE7A-CC82D0E10884}" dt="2025-08-10T11:44:59.562" v="2809" actId="1076"/>
          <ac:spMkLst>
            <pc:docMk/>
            <pc:sldMk cId="2316422611" sldId="267"/>
            <ac:spMk id="6" creationId="{71DFC88A-820B-4876-A5F5-0B092BDE9A0E}"/>
          </ac:spMkLst>
        </pc:spChg>
        <pc:spChg chg="add mod">
          <ac:chgData name="Satyam2 Dubey (Consultant)" userId="125876ce-025a-4c25-a167-da4e204a4e89" providerId="ADAL" clId="{FCE82739-6BFF-4126-AE7A-CC82D0E10884}" dt="2025-08-10T11:48:10.789" v="2826" actId="1076"/>
          <ac:spMkLst>
            <pc:docMk/>
            <pc:sldMk cId="2316422611" sldId="267"/>
            <ac:spMk id="7" creationId="{E0AB2565-C245-4F46-80F6-E93F779C1D7C}"/>
          </ac:spMkLst>
        </pc:spChg>
        <pc:spChg chg="add mod">
          <ac:chgData name="Satyam2 Dubey (Consultant)" userId="125876ce-025a-4c25-a167-da4e204a4e89" providerId="ADAL" clId="{FCE82739-6BFF-4126-AE7A-CC82D0E10884}" dt="2025-08-10T11:48:23.992" v="2827" actId="1076"/>
          <ac:spMkLst>
            <pc:docMk/>
            <pc:sldMk cId="2316422611" sldId="267"/>
            <ac:spMk id="8" creationId="{05FB7F7E-C8F2-42EC-8460-91C0D0E8439C}"/>
          </ac:spMkLst>
        </pc:spChg>
        <pc:spChg chg="add mod">
          <ac:chgData name="Satyam2 Dubey (Consultant)" userId="125876ce-025a-4c25-a167-da4e204a4e89" providerId="ADAL" clId="{FCE82739-6BFF-4126-AE7A-CC82D0E10884}" dt="2025-08-10T11:49:31.637" v="2834" actId="1076"/>
          <ac:spMkLst>
            <pc:docMk/>
            <pc:sldMk cId="2316422611" sldId="267"/>
            <ac:spMk id="9" creationId="{3F991A1E-DF71-4D8C-87CF-265FF0DE062D}"/>
          </ac:spMkLst>
        </pc:spChg>
        <pc:spChg chg="add mod">
          <ac:chgData name="Satyam2 Dubey (Consultant)" userId="125876ce-025a-4c25-a167-da4e204a4e89" providerId="ADAL" clId="{FCE82739-6BFF-4126-AE7A-CC82D0E10884}" dt="2025-08-10T12:01:00.838" v="2848" actId="1076"/>
          <ac:spMkLst>
            <pc:docMk/>
            <pc:sldMk cId="2316422611" sldId="267"/>
            <ac:spMk id="10" creationId="{F30BEE4A-B477-4266-89EE-14CA60C7A91D}"/>
          </ac:spMkLst>
        </pc:spChg>
        <pc:spChg chg="add mod">
          <ac:chgData name="Satyam2 Dubey (Consultant)" userId="125876ce-025a-4c25-a167-da4e204a4e89" providerId="ADAL" clId="{FCE82739-6BFF-4126-AE7A-CC82D0E10884}" dt="2025-08-10T12:11:35.742" v="2958" actId="5793"/>
          <ac:spMkLst>
            <pc:docMk/>
            <pc:sldMk cId="2316422611" sldId="267"/>
            <ac:spMk id="11" creationId="{2F0C236D-0FA3-491F-B3F1-63C66722B865}"/>
          </ac:spMkLst>
        </pc:spChg>
        <pc:picChg chg="add mod">
          <ac:chgData name="Satyam2 Dubey (Consultant)" userId="125876ce-025a-4c25-a167-da4e204a4e89" providerId="ADAL" clId="{FCE82739-6BFF-4126-AE7A-CC82D0E10884}" dt="2025-08-10T12:10:33.247" v="2947" actId="1076"/>
          <ac:picMkLst>
            <pc:docMk/>
            <pc:sldMk cId="2316422611" sldId="267"/>
            <ac:picMk id="12" creationId="{998623DC-886E-402C-860E-4A0F03449946}"/>
          </ac:picMkLst>
        </pc:picChg>
        <pc:picChg chg="add mod">
          <ac:chgData name="Satyam2 Dubey (Consultant)" userId="125876ce-025a-4c25-a167-da4e204a4e89" providerId="ADAL" clId="{FCE82739-6BFF-4126-AE7A-CC82D0E10884}" dt="2025-08-10T12:10:40.154" v="2949" actId="14100"/>
          <ac:picMkLst>
            <pc:docMk/>
            <pc:sldMk cId="2316422611" sldId="267"/>
            <ac:picMk id="14" creationId="{B6BA0A18-D69A-41F2-A21D-9D10032DC71A}"/>
          </ac:picMkLst>
        </pc:picChg>
      </pc:sldChg>
      <pc:sldChg chg="addSp delSp modSp">
        <pc:chgData name="Satyam2 Dubey (Consultant)" userId="125876ce-025a-4c25-a167-da4e204a4e89" providerId="ADAL" clId="{FCE82739-6BFF-4126-AE7A-CC82D0E10884}" dt="2025-08-10T13:27:10.928" v="3625" actId="14100"/>
        <pc:sldMkLst>
          <pc:docMk/>
          <pc:sldMk cId="554358909" sldId="268"/>
        </pc:sldMkLst>
        <pc:spChg chg="add mod">
          <ac:chgData name="Satyam2 Dubey (Consultant)" userId="125876ce-025a-4c25-a167-da4e204a4e89" providerId="ADAL" clId="{FCE82739-6BFF-4126-AE7A-CC82D0E10884}" dt="2025-08-10T12:14:01.487" v="2992" actId="1076"/>
          <ac:spMkLst>
            <pc:docMk/>
            <pc:sldMk cId="554358909" sldId="268"/>
            <ac:spMk id="3" creationId="{677662BB-D725-45ED-A32E-C5448084F7AB}"/>
          </ac:spMkLst>
        </pc:spChg>
        <pc:spChg chg="add mod">
          <ac:chgData name="Satyam2 Dubey (Consultant)" userId="125876ce-025a-4c25-a167-da4e204a4e89" providerId="ADAL" clId="{FCE82739-6BFF-4126-AE7A-CC82D0E10884}" dt="2025-08-10T12:14:28.222" v="2997" actId="1076"/>
          <ac:spMkLst>
            <pc:docMk/>
            <pc:sldMk cId="554358909" sldId="268"/>
            <ac:spMk id="4" creationId="{D316FC7F-7B28-49CD-B6CF-44F8ED5B4563}"/>
          </ac:spMkLst>
        </pc:spChg>
        <pc:spChg chg="add mod">
          <ac:chgData name="Satyam2 Dubey (Consultant)" userId="125876ce-025a-4c25-a167-da4e204a4e89" providerId="ADAL" clId="{FCE82739-6BFF-4126-AE7A-CC82D0E10884}" dt="2025-08-10T12:16:00.187" v="3007" actId="1076"/>
          <ac:spMkLst>
            <pc:docMk/>
            <pc:sldMk cId="554358909" sldId="268"/>
            <ac:spMk id="5" creationId="{4042BAD0-D8D7-4B98-AFE0-B058E91ECAB9}"/>
          </ac:spMkLst>
        </pc:spChg>
        <pc:spChg chg="add mod">
          <ac:chgData name="Satyam2 Dubey (Consultant)" userId="125876ce-025a-4c25-a167-da4e204a4e89" providerId="ADAL" clId="{FCE82739-6BFF-4126-AE7A-CC82D0E10884}" dt="2025-08-10T12:16:40.320" v="3012" actId="1076"/>
          <ac:spMkLst>
            <pc:docMk/>
            <pc:sldMk cId="554358909" sldId="268"/>
            <ac:spMk id="6" creationId="{483B4199-C957-4556-BD1E-B818EE67878C}"/>
          </ac:spMkLst>
        </pc:spChg>
        <pc:spChg chg="add del mod">
          <ac:chgData name="Satyam2 Dubey (Consultant)" userId="125876ce-025a-4c25-a167-da4e204a4e89" providerId="ADAL" clId="{FCE82739-6BFF-4126-AE7A-CC82D0E10884}" dt="2025-08-10T12:22:31.722" v="3285" actId="478"/>
          <ac:spMkLst>
            <pc:docMk/>
            <pc:sldMk cId="554358909" sldId="268"/>
            <ac:spMk id="7" creationId="{24D294D2-6090-4D4C-890C-AFE652828342}"/>
          </ac:spMkLst>
        </pc:spChg>
        <pc:spChg chg="add mod">
          <ac:chgData name="Satyam2 Dubey (Consultant)" userId="125876ce-025a-4c25-a167-da4e204a4e89" providerId="ADAL" clId="{FCE82739-6BFF-4126-AE7A-CC82D0E10884}" dt="2025-08-10T12:22:57.765" v="3287" actId="1076"/>
          <ac:spMkLst>
            <pc:docMk/>
            <pc:sldMk cId="554358909" sldId="268"/>
            <ac:spMk id="8" creationId="{681A338C-2CC6-4366-809C-6B335C4B64BC}"/>
          </ac:spMkLst>
        </pc:spChg>
        <pc:spChg chg="add mod">
          <ac:chgData name="Satyam2 Dubey (Consultant)" userId="125876ce-025a-4c25-a167-da4e204a4e89" providerId="ADAL" clId="{FCE82739-6BFF-4126-AE7A-CC82D0E10884}" dt="2025-08-10T12:23:56.735" v="3293" actId="1076"/>
          <ac:spMkLst>
            <pc:docMk/>
            <pc:sldMk cId="554358909" sldId="268"/>
            <ac:spMk id="9" creationId="{CA815D58-B8F7-40A9-8B68-65CEBCB97178}"/>
          </ac:spMkLst>
        </pc:spChg>
        <pc:spChg chg="add del mod">
          <ac:chgData name="Satyam2 Dubey (Consultant)" userId="125876ce-025a-4c25-a167-da4e204a4e89" providerId="ADAL" clId="{FCE82739-6BFF-4126-AE7A-CC82D0E10884}" dt="2025-08-10T13:19:36.119" v="3402" actId="478"/>
          <ac:spMkLst>
            <pc:docMk/>
            <pc:sldMk cId="554358909" sldId="268"/>
            <ac:spMk id="10" creationId="{A11DD4B9-7D53-41A5-AD31-BC152EC96EA1}"/>
          </ac:spMkLst>
        </pc:spChg>
        <pc:spChg chg="add del mod">
          <ac:chgData name="Satyam2 Dubey (Consultant)" userId="125876ce-025a-4c25-a167-da4e204a4e89" providerId="ADAL" clId="{FCE82739-6BFF-4126-AE7A-CC82D0E10884}" dt="2025-08-10T13:19:36.134" v="3404"/>
          <ac:spMkLst>
            <pc:docMk/>
            <pc:sldMk cId="554358909" sldId="268"/>
            <ac:spMk id="11" creationId="{BC1D40F7-9D3D-4FDD-95EF-20138E201054}"/>
          </ac:spMkLst>
        </pc:spChg>
        <pc:spChg chg="add mod">
          <ac:chgData name="Satyam2 Dubey (Consultant)" userId="125876ce-025a-4c25-a167-da4e204a4e89" providerId="ADAL" clId="{FCE82739-6BFF-4126-AE7A-CC82D0E10884}" dt="2025-08-10T13:26:47.624" v="3623" actId="20577"/>
          <ac:spMkLst>
            <pc:docMk/>
            <pc:sldMk cId="554358909" sldId="268"/>
            <ac:spMk id="12" creationId="{7A26898D-BE71-4583-8FAF-202CC459C1B7}"/>
          </ac:spMkLst>
        </pc:spChg>
        <pc:spChg chg="add mod">
          <ac:chgData name="Satyam2 Dubey (Consultant)" userId="125876ce-025a-4c25-a167-da4e204a4e89" providerId="ADAL" clId="{FCE82739-6BFF-4126-AE7A-CC82D0E10884}" dt="2025-08-10T13:27:10.928" v="3625" actId="14100"/>
          <ac:spMkLst>
            <pc:docMk/>
            <pc:sldMk cId="554358909" sldId="268"/>
            <ac:spMk id="13" creationId="{E18CEFF2-7C38-4408-889A-4789049D7F70}"/>
          </ac:spMkLst>
        </pc:spChg>
      </pc:sldChg>
      <pc:sldChg chg="modSp">
        <pc:chgData name="Satyam2 Dubey (Consultant)" userId="125876ce-025a-4c25-a167-da4e204a4e89" providerId="ADAL" clId="{FCE82739-6BFF-4126-AE7A-CC82D0E10884}" dt="2025-08-25T16:14:20.028" v="6210" actId="14100"/>
        <pc:sldMkLst>
          <pc:docMk/>
          <pc:sldMk cId="160961867" sldId="273"/>
        </pc:sldMkLst>
        <pc:picChg chg="mod">
          <ac:chgData name="Satyam2 Dubey (Consultant)" userId="125876ce-025a-4c25-a167-da4e204a4e89" providerId="ADAL" clId="{FCE82739-6BFF-4126-AE7A-CC82D0E10884}" dt="2025-08-25T16:14:20.028" v="6210" actId="14100"/>
          <ac:picMkLst>
            <pc:docMk/>
            <pc:sldMk cId="160961867" sldId="273"/>
            <ac:picMk id="12" creationId="{5273ABC8-456D-4175-A273-A18B6F058526}"/>
          </ac:picMkLst>
        </pc:picChg>
      </pc:sldChg>
      <pc:sldChg chg="modSp">
        <pc:chgData name="Satyam2 Dubey (Consultant)" userId="125876ce-025a-4c25-a167-da4e204a4e89" providerId="ADAL" clId="{FCE82739-6BFF-4126-AE7A-CC82D0E10884}" dt="2025-08-10T20:19:41.946" v="3679" actId="20577"/>
        <pc:sldMkLst>
          <pc:docMk/>
          <pc:sldMk cId="1738752611" sldId="276"/>
        </pc:sldMkLst>
        <pc:spChg chg="mod">
          <ac:chgData name="Satyam2 Dubey (Consultant)" userId="125876ce-025a-4c25-a167-da4e204a4e89" providerId="ADAL" clId="{FCE82739-6BFF-4126-AE7A-CC82D0E10884}" dt="2025-08-10T20:19:41.946" v="3679" actId="20577"/>
          <ac:spMkLst>
            <pc:docMk/>
            <pc:sldMk cId="1738752611" sldId="276"/>
            <ac:spMk id="3" creationId="{4635F8CE-AB9C-4D32-BA3F-2E9995FC812B}"/>
          </ac:spMkLst>
        </pc:spChg>
      </pc:sldChg>
      <pc:sldChg chg="addSp modSp add">
        <pc:chgData name="Satyam2 Dubey (Consultant)" userId="125876ce-025a-4c25-a167-da4e204a4e89" providerId="ADAL" clId="{FCE82739-6BFF-4126-AE7A-CC82D0E10884}" dt="2025-08-10T08:45:37.415" v="1940" actId="113"/>
        <pc:sldMkLst>
          <pc:docMk/>
          <pc:sldMk cId="3017137017" sldId="287"/>
        </pc:sldMkLst>
        <pc:spChg chg="add mod">
          <ac:chgData name="Satyam2 Dubey (Consultant)" userId="125876ce-025a-4c25-a167-da4e204a4e89" providerId="ADAL" clId="{FCE82739-6BFF-4126-AE7A-CC82D0E10884}" dt="2025-08-10T08:45:37.415" v="1940" actId="113"/>
          <ac:spMkLst>
            <pc:docMk/>
            <pc:sldMk cId="3017137017" sldId="287"/>
            <ac:spMk id="3" creationId="{72349A30-394F-4426-B5C4-1448DF49A3ED}"/>
          </ac:spMkLst>
        </pc:spChg>
        <pc:spChg chg="add mod">
          <ac:chgData name="Satyam2 Dubey (Consultant)" userId="125876ce-025a-4c25-a167-da4e204a4e89" providerId="ADAL" clId="{FCE82739-6BFF-4126-AE7A-CC82D0E10884}" dt="2025-08-09T11:19:30.578" v="777" actId="1076"/>
          <ac:spMkLst>
            <pc:docMk/>
            <pc:sldMk cId="3017137017" sldId="287"/>
            <ac:spMk id="4" creationId="{642BF9B0-5156-489D-B5F7-EEAF10B442A3}"/>
          </ac:spMkLst>
        </pc:spChg>
        <pc:spChg chg="add mod">
          <ac:chgData name="Satyam2 Dubey (Consultant)" userId="125876ce-025a-4c25-a167-da4e204a4e89" providerId="ADAL" clId="{FCE82739-6BFF-4126-AE7A-CC82D0E10884}" dt="2025-08-09T11:31:54.532" v="858" actId="2711"/>
          <ac:spMkLst>
            <pc:docMk/>
            <pc:sldMk cId="3017137017" sldId="287"/>
            <ac:spMk id="11" creationId="{B0D51DE6-0FB3-4C57-859F-338502E7E215}"/>
          </ac:spMkLst>
        </pc:spChg>
        <pc:spChg chg="add mod">
          <ac:chgData name="Satyam2 Dubey (Consultant)" userId="125876ce-025a-4c25-a167-da4e204a4e89" providerId="ADAL" clId="{FCE82739-6BFF-4126-AE7A-CC82D0E10884}" dt="2025-08-09T11:31:34.374" v="856" actId="1076"/>
          <ac:spMkLst>
            <pc:docMk/>
            <pc:sldMk cId="3017137017" sldId="287"/>
            <ac:spMk id="12" creationId="{8FBB1798-7DCF-4963-8D94-500FF9EBF911}"/>
          </ac:spMkLst>
        </pc:spChg>
        <pc:spChg chg="add mod">
          <ac:chgData name="Satyam2 Dubey (Consultant)" userId="125876ce-025a-4c25-a167-da4e204a4e89" providerId="ADAL" clId="{FCE82739-6BFF-4126-AE7A-CC82D0E10884}" dt="2025-08-09T11:30:54.295" v="852" actId="1076"/>
          <ac:spMkLst>
            <pc:docMk/>
            <pc:sldMk cId="3017137017" sldId="287"/>
            <ac:spMk id="13" creationId="{6A9884C8-52A5-4FBD-9672-60EB27075B3E}"/>
          </ac:spMkLst>
        </pc:spChg>
        <pc:spChg chg="add mod">
          <ac:chgData name="Satyam2 Dubey (Consultant)" userId="125876ce-025a-4c25-a167-da4e204a4e89" providerId="ADAL" clId="{FCE82739-6BFF-4126-AE7A-CC82D0E10884}" dt="2025-08-09T11:31:14.322" v="853" actId="1076"/>
          <ac:spMkLst>
            <pc:docMk/>
            <pc:sldMk cId="3017137017" sldId="287"/>
            <ac:spMk id="14" creationId="{9FA286A5-1CF5-426F-A2AD-7E4A743BC08D}"/>
          </ac:spMkLst>
        </pc:spChg>
        <pc:spChg chg="add mod">
          <ac:chgData name="Satyam2 Dubey (Consultant)" userId="125876ce-025a-4c25-a167-da4e204a4e89" providerId="ADAL" clId="{FCE82739-6BFF-4126-AE7A-CC82D0E10884}" dt="2025-08-09T11:31:28.797" v="855" actId="1076"/>
          <ac:spMkLst>
            <pc:docMk/>
            <pc:sldMk cId="3017137017" sldId="287"/>
            <ac:spMk id="15" creationId="{B72A2442-077B-4FEA-9425-072583F20321}"/>
          </ac:spMkLst>
        </pc:spChg>
        <pc:spChg chg="add mod">
          <ac:chgData name="Satyam2 Dubey (Consultant)" userId="125876ce-025a-4c25-a167-da4e204a4e89" providerId="ADAL" clId="{FCE82739-6BFF-4126-AE7A-CC82D0E10884}" dt="2025-08-09T11:31:22.248" v="854" actId="1076"/>
          <ac:spMkLst>
            <pc:docMk/>
            <pc:sldMk cId="3017137017" sldId="287"/>
            <ac:spMk id="16" creationId="{CE047B84-157D-4969-B016-40356AFCD333}"/>
          </ac:spMkLst>
        </pc:spChg>
        <pc:picChg chg="add mod">
          <ac:chgData name="Satyam2 Dubey (Consultant)" userId="125876ce-025a-4c25-a167-da4e204a4e89" providerId="ADAL" clId="{FCE82739-6BFF-4126-AE7A-CC82D0E10884}" dt="2025-08-09T11:20:15.529" v="787" actId="1076"/>
          <ac:picMkLst>
            <pc:docMk/>
            <pc:sldMk cId="3017137017" sldId="287"/>
            <ac:picMk id="5" creationId="{52F6A2D6-D5F7-4629-B29A-61B1463F726E}"/>
          </ac:picMkLst>
        </pc:picChg>
        <pc:picChg chg="add mod">
          <ac:chgData name="Satyam2 Dubey (Consultant)" userId="125876ce-025a-4c25-a167-da4e204a4e89" providerId="ADAL" clId="{FCE82739-6BFF-4126-AE7A-CC82D0E10884}" dt="2025-08-09T11:20:10.259" v="786" actId="1076"/>
          <ac:picMkLst>
            <pc:docMk/>
            <pc:sldMk cId="3017137017" sldId="287"/>
            <ac:picMk id="6" creationId="{D8DF9EF6-CD6E-4867-9E35-EAF2CF471403}"/>
          </ac:picMkLst>
        </pc:picChg>
        <pc:picChg chg="add mod">
          <ac:chgData name="Satyam2 Dubey (Consultant)" userId="125876ce-025a-4c25-a167-da4e204a4e89" providerId="ADAL" clId="{FCE82739-6BFF-4126-AE7A-CC82D0E10884}" dt="2025-08-09T11:20:05.497" v="785" actId="1076"/>
          <ac:picMkLst>
            <pc:docMk/>
            <pc:sldMk cId="3017137017" sldId="287"/>
            <ac:picMk id="7" creationId="{F7E3F8A1-059B-4E17-86C3-08F0FF101AD3}"/>
          </ac:picMkLst>
        </pc:picChg>
        <pc:picChg chg="add mod">
          <ac:chgData name="Satyam2 Dubey (Consultant)" userId="125876ce-025a-4c25-a167-da4e204a4e89" providerId="ADAL" clId="{FCE82739-6BFF-4126-AE7A-CC82D0E10884}" dt="2025-08-09T11:19:44.761" v="781" actId="1076"/>
          <ac:picMkLst>
            <pc:docMk/>
            <pc:sldMk cId="3017137017" sldId="287"/>
            <ac:picMk id="8" creationId="{D3A78D36-9349-41EC-B927-FF2CA0C0FDA7}"/>
          </ac:picMkLst>
        </pc:picChg>
        <pc:picChg chg="add mod">
          <ac:chgData name="Satyam2 Dubey (Consultant)" userId="125876ce-025a-4c25-a167-da4e204a4e89" providerId="ADAL" clId="{FCE82739-6BFF-4126-AE7A-CC82D0E10884}" dt="2025-08-09T11:19:40.216" v="780" actId="1076"/>
          <ac:picMkLst>
            <pc:docMk/>
            <pc:sldMk cId="3017137017" sldId="287"/>
            <ac:picMk id="9" creationId="{C52DB60F-65EF-4A69-B93E-79929F1318AE}"/>
          </ac:picMkLst>
        </pc:picChg>
        <pc:picChg chg="add mod">
          <ac:chgData name="Satyam2 Dubey (Consultant)" userId="125876ce-025a-4c25-a167-da4e204a4e89" providerId="ADAL" clId="{FCE82739-6BFF-4126-AE7A-CC82D0E10884}" dt="2025-08-09T11:20:23.413" v="788" actId="1076"/>
          <ac:picMkLst>
            <pc:docMk/>
            <pc:sldMk cId="3017137017" sldId="287"/>
            <ac:picMk id="10" creationId="{FCB33FEF-99C7-456A-A410-AC737AB8A8A4}"/>
          </ac:picMkLst>
        </pc:picChg>
        <pc:picChg chg="add mod">
          <ac:chgData name="Satyam2 Dubey (Consultant)" userId="125876ce-025a-4c25-a167-da4e204a4e89" providerId="ADAL" clId="{FCE82739-6BFF-4126-AE7A-CC82D0E10884}" dt="2025-08-09T11:40:25.627" v="870" actId="14100"/>
          <ac:picMkLst>
            <pc:docMk/>
            <pc:sldMk cId="3017137017" sldId="287"/>
            <ac:picMk id="17" creationId="{CF6B7B5B-396E-47E9-BB0A-ADEE330A0691}"/>
          </ac:picMkLst>
        </pc:picChg>
      </pc:sldChg>
      <pc:sldChg chg="addSp delSp modSp add">
        <pc:chgData name="Satyam2 Dubey (Consultant)" userId="125876ce-025a-4c25-a167-da4e204a4e89" providerId="ADAL" clId="{FCE82739-6BFF-4126-AE7A-CC82D0E10884}" dt="2025-08-24T12:33:42.089" v="5669" actId="2710"/>
        <pc:sldMkLst>
          <pc:docMk/>
          <pc:sldMk cId="3160325257" sldId="288"/>
        </pc:sldMkLst>
        <pc:spChg chg="add mod">
          <ac:chgData name="Satyam2 Dubey (Consultant)" userId="125876ce-025a-4c25-a167-da4e204a4e89" providerId="ADAL" clId="{FCE82739-6BFF-4126-AE7A-CC82D0E10884}" dt="2025-08-24T12:19:39.427" v="5547" actId="1076"/>
          <ac:spMkLst>
            <pc:docMk/>
            <pc:sldMk cId="3160325257" sldId="288"/>
            <ac:spMk id="3" creationId="{042A1BC3-D806-46CF-ACBC-5FA58E1FA7D2}"/>
          </ac:spMkLst>
        </pc:spChg>
        <pc:spChg chg="add mod">
          <ac:chgData name="Satyam2 Dubey (Consultant)" userId="125876ce-025a-4c25-a167-da4e204a4e89" providerId="ADAL" clId="{FCE82739-6BFF-4126-AE7A-CC82D0E10884}" dt="2025-08-24T12:19:32.326" v="5546" actId="1076"/>
          <ac:spMkLst>
            <pc:docMk/>
            <pc:sldMk cId="3160325257" sldId="288"/>
            <ac:spMk id="4" creationId="{88E31FD0-BC45-410D-8017-AFE23C600DDB}"/>
          </ac:spMkLst>
        </pc:spChg>
        <pc:spChg chg="add mod">
          <ac:chgData name="Satyam2 Dubey (Consultant)" userId="125876ce-025a-4c25-a167-da4e204a4e89" providerId="ADAL" clId="{FCE82739-6BFF-4126-AE7A-CC82D0E10884}" dt="2025-08-24T12:32:43.782" v="5663" actId="2710"/>
          <ac:spMkLst>
            <pc:docMk/>
            <pc:sldMk cId="3160325257" sldId="288"/>
            <ac:spMk id="5" creationId="{CE547D2C-74C1-4202-A8D0-A7B2DB8C9686}"/>
          </ac:spMkLst>
        </pc:spChg>
        <pc:spChg chg="add del mod">
          <ac:chgData name="Satyam2 Dubey (Consultant)" userId="125876ce-025a-4c25-a167-da4e204a4e89" providerId="ADAL" clId="{FCE82739-6BFF-4126-AE7A-CC82D0E10884}" dt="2025-08-24T10:04:14.687" v="4762"/>
          <ac:spMkLst>
            <pc:docMk/>
            <pc:sldMk cId="3160325257" sldId="288"/>
            <ac:spMk id="6" creationId="{ED0DF94E-1182-4CE6-9BAA-212AA46B22DA}"/>
          </ac:spMkLst>
        </pc:spChg>
        <pc:spChg chg="add mod">
          <ac:chgData name="Satyam2 Dubey (Consultant)" userId="125876ce-025a-4c25-a167-da4e204a4e89" providerId="ADAL" clId="{FCE82739-6BFF-4126-AE7A-CC82D0E10884}" dt="2025-08-24T12:33:19.834" v="5668" actId="1076"/>
          <ac:spMkLst>
            <pc:docMk/>
            <pc:sldMk cId="3160325257" sldId="288"/>
            <ac:spMk id="7" creationId="{B4B45A7C-28EF-41C6-B2CF-398824066938}"/>
          </ac:spMkLst>
        </pc:spChg>
        <pc:spChg chg="add mod">
          <ac:chgData name="Satyam2 Dubey (Consultant)" userId="125876ce-025a-4c25-a167-da4e204a4e89" providerId="ADAL" clId="{FCE82739-6BFF-4126-AE7A-CC82D0E10884}" dt="2025-08-24T12:32:57.925" v="5665" actId="2710"/>
          <ac:spMkLst>
            <pc:docMk/>
            <pc:sldMk cId="3160325257" sldId="288"/>
            <ac:spMk id="8" creationId="{8FFB3A49-C574-47E3-B76F-7C40313CF74C}"/>
          </ac:spMkLst>
        </pc:spChg>
        <pc:spChg chg="add mod">
          <ac:chgData name="Satyam2 Dubey (Consultant)" userId="125876ce-025a-4c25-a167-da4e204a4e89" providerId="ADAL" clId="{FCE82739-6BFF-4126-AE7A-CC82D0E10884}" dt="2025-08-24T12:33:03.709" v="5666" actId="2710"/>
          <ac:spMkLst>
            <pc:docMk/>
            <pc:sldMk cId="3160325257" sldId="288"/>
            <ac:spMk id="10" creationId="{724200E5-695A-4934-AD29-D5DC8A1A89A6}"/>
          </ac:spMkLst>
        </pc:spChg>
        <pc:spChg chg="add mod">
          <ac:chgData name="Satyam2 Dubey (Consultant)" userId="125876ce-025a-4c25-a167-da4e204a4e89" providerId="ADAL" clId="{FCE82739-6BFF-4126-AE7A-CC82D0E10884}" dt="2025-08-24T11:56:38.611" v="5236" actId="1076"/>
          <ac:spMkLst>
            <pc:docMk/>
            <pc:sldMk cId="3160325257" sldId="288"/>
            <ac:spMk id="11" creationId="{DBB3194C-C249-4037-8C12-2B822F7CEFFA}"/>
          </ac:spMkLst>
        </pc:spChg>
        <pc:spChg chg="add mod">
          <ac:chgData name="Satyam2 Dubey (Consultant)" userId="125876ce-025a-4c25-a167-da4e204a4e89" providerId="ADAL" clId="{FCE82739-6BFF-4126-AE7A-CC82D0E10884}" dt="2025-08-24T12:33:09.052" v="5667" actId="2710"/>
          <ac:spMkLst>
            <pc:docMk/>
            <pc:sldMk cId="3160325257" sldId="288"/>
            <ac:spMk id="12" creationId="{41D1C0A0-7CFA-4523-AC09-08E033A6610B}"/>
          </ac:spMkLst>
        </pc:spChg>
        <pc:spChg chg="add del mod">
          <ac:chgData name="Satyam2 Dubey (Consultant)" userId="125876ce-025a-4c25-a167-da4e204a4e89" providerId="ADAL" clId="{FCE82739-6BFF-4126-AE7A-CC82D0E10884}" dt="2025-08-24T11:49:14.261" v="5204"/>
          <ac:spMkLst>
            <pc:docMk/>
            <pc:sldMk cId="3160325257" sldId="288"/>
            <ac:spMk id="13" creationId="{28259661-BDF3-42C9-ACE0-69C870F84E76}"/>
          </ac:spMkLst>
        </pc:spChg>
        <pc:spChg chg="add del mod">
          <ac:chgData name="Satyam2 Dubey (Consultant)" userId="125876ce-025a-4c25-a167-da4e204a4e89" providerId="ADAL" clId="{FCE82739-6BFF-4126-AE7A-CC82D0E10884}" dt="2025-08-24T11:49:14.261" v="5202"/>
          <ac:spMkLst>
            <pc:docMk/>
            <pc:sldMk cId="3160325257" sldId="288"/>
            <ac:spMk id="15" creationId="{8AA3F54A-427E-4FC7-A7E5-DEBF0AE061EC}"/>
          </ac:spMkLst>
        </pc:spChg>
        <pc:spChg chg="add del">
          <ac:chgData name="Satyam2 Dubey (Consultant)" userId="125876ce-025a-4c25-a167-da4e204a4e89" providerId="ADAL" clId="{FCE82739-6BFF-4126-AE7A-CC82D0E10884}" dt="2025-08-24T11:31:24.185" v="5182"/>
          <ac:spMkLst>
            <pc:docMk/>
            <pc:sldMk cId="3160325257" sldId="288"/>
            <ac:spMk id="16" creationId="{EE8CF37E-9019-4B61-AB9A-2FEBC57AC879}"/>
          </ac:spMkLst>
        </pc:spChg>
        <pc:spChg chg="add del">
          <ac:chgData name="Satyam2 Dubey (Consultant)" userId="125876ce-025a-4c25-a167-da4e204a4e89" providerId="ADAL" clId="{FCE82739-6BFF-4126-AE7A-CC82D0E10884}" dt="2025-08-24T11:31:32.317" v="5185"/>
          <ac:spMkLst>
            <pc:docMk/>
            <pc:sldMk cId="3160325257" sldId="288"/>
            <ac:spMk id="17" creationId="{467BAE39-396B-4BCE-A123-7DBE38F4BB20}"/>
          </ac:spMkLst>
        </pc:spChg>
        <pc:spChg chg="add mod">
          <ac:chgData name="Satyam2 Dubey (Consultant)" userId="125876ce-025a-4c25-a167-da4e204a4e89" providerId="ADAL" clId="{FCE82739-6BFF-4126-AE7A-CC82D0E10884}" dt="2025-08-24T12:19:24.116" v="5545" actId="1076"/>
          <ac:spMkLst>
            <pc:docMk/>
            <pc:sldMk cId="3160325257" sldId="288"/>
            <ac:spMk id="21" creationId="{BB58E217-2348-4839-9BA1-65D11F72A04B}"/>
          </ac:spMkLst>
        </pc:spChg>
        <pc:spChg chg="add mod">
          <ac:chgData name="Satyam2 Dubey (Consultant)" userId="125876ce-025a-4c25-a167-da4e204a4e89" providerId="ADAL" clId="{FCE82739-6BFF-4126-AE7A-CC82D0E10884}" dt="2025-08-24T12:18:05.865" v="5522" actId="1076"/>
          <ac:spMkLst>
            <pc:docMk/>
            <pc:sldMk cId="3160325257" sldId="288"/>
            <ac:spMk id="22" creationId="{182A95F7-4A82-4D4E-B8D3-7E706C81D5CE}"/>
          </ac:spMkLst>
        </pc:spChg>
        <pc:spChg chg="add del mod">
          <ac:chgData name="Satyam2 Dubey (Consultant)" userId="125876ce-025a-4c25-a167-da4e204a4e89" providerId="ADAL" clId="{FCE82739-6BFF-4126-AE7A-CC82D0E10884}" dt="2025-08-24T12:10:03.452" v="5414"/>
          <ac:spMkLst>
            <pc:docMk/>
            <pc:sldMk cId="3160325257" sldId="288"/>
            <ac:spMk id="23" creationId="{56DDC5A6-2D85-4AB5-8B01-C50CC4347683}"/>
          </ac:spMkLst>
        </pc:spChg>
        <pc:spChg chg="add mod">
          <ac:chgData name="Satyam2 Dubey (Consultant)" userId="125876ce-025a-4c25-a167-da4e204a4e89" providerId="ADAL" clId="{FCE82739-6BFF-4126-AE7A-CC82D0E10884}" dt="2025-08-24T12:17:54.246" v="5521" actId="1076"/>
          <ac:spMkLst>
            <pc:docMk/>
            <pc:sldMk cId="3160325257" sldId="288"/>
            <ac:spMk id="24" creationId="{009FF1AC-D76D-4673-843A-C8637210E7AA}"/>
          </ac:spMkLst>
        </pc:spChg>
        <pc:spChg chg="add mod">
          <ac:chgData name="Satyam2 Dubey (Consultant)" userId="125876ce-025a-4c25-a167-da4e204a4e89" providerId="ADAL" clId="{FCE82739-6BFF-4126-AE7A-CC82D0E10884}" dt="2025-08-24T12:17:45.640" v="5520" actId="1076"/>
          <ac:spMkLst>
            <pc:docMk/>
            <pc:sldMk cId="3160325257" sldId="288"/>
            <ac:spMk id="25" creationId="{0AFBCA91-C989-4CE6-8946-A33009AA7493}"/>
          </ac:spMkLst>
        </pc:spChg>
        <pc:spChg chg="add mod">
          <ac:chgData name="Satyam2 Dubey (Consultant)" userId="125876ce-025a-4c25-a167-da4e204a4e89" providerId="ADAL" clId="{FCE82739-6BFF-4126-AE7A-CC82D0E10884}" dt="2025-08-24T12:17:37.351" v="5519" actId="1076"/>
          <ac:spMkLst>
            <pc:docMk/>
            <pc:sldMk cId="3160325257" sldId="288"/>
            <ac:spMk id="26" creationId="{2BCFB3CC-5CC0-4723-A17E-85170C8746F4}"/>
          </ac:spMkLst>
        </pc:spChg>
        <pc:spChg chg="add mod">
          <ac:chgData name="Satyam2 Dubey (Consultant)" userId="125876ce-025a-4c25-a167-da4e204a4e89" providerId="ADAL" clId="{FCE82739-6BFF-4126-AE7A-CC82D0E10884}" dt="2025-08-24T12:17:29.163" v="5518" actId="1076"/>
          <ac:spMkLst>
            <pc:docMk/>
            <pc:sldMk cId="3160325257" sldId="288"/>
            <ac:spMk id="27" creationId="{5882104B-44EA-4CA6-A326-49D71204A4B6}"/>
          </ac:spMkLst>
        </pc:spChg>
        <pc:spChg chg="add mod">
          <ac:chgData name="Satyam2 Dubey (Consultant)" userId="125876ce-025a-4c25-a167-da4e204a4e89" providerId="ADAL" clId="{FCE82739-6BFF-4126-AE7A-CC82D0E10884}" dt="2025-08-24T12:33:42.089" v="5669" actId="2710"/>
          <ac:spMkLst>
            <pc:docMk/>
            <pc:sldMk cId="3160325257" sldId="288"/>
            <ac:spMk id="28" creationId="{8D7CCF3D-6B0F-4DDF-BA1E-354AB7E14C65}"/>
          </ac:spMkLst>
        </pc:spChg>
        <pc:graphicFrameChg chg="add del mod modGraphic">
          <ac:chgData name="Satyam2 Dubey (Consultant)" userId="125876ce-025a-4c25-a167-da4e204a4e89" providerId="ADAL" clId="{FCE82739-6BFF-4126-AE7A-CC82D0E10884}" dt="2025-08-24T11:54:37.534" v="5226" actId="478"/>
          <ac:graphicFrameMkLst>
            <pc:docMk/>
            <pc:sldMk cId="3160325257" sldId="288"/>
            <ac:graphicFrameMk id="18" creationId="{2F4B4891-E8C4-4AAF-872A-6910E06A6B06}"/>
          </ac:graphicFrameMkLst>
        </pc:graphicFrameChg>
        <pc:graphicFrameChg chg="add del mod modGraphic">
          <ac:chgData name="Satyam2 Dubey (Consultant)" userId="125876ce-025a-4c25-a167-da4e204a4e89" providerId="ADAL" clId="{FCE82739-6BFF-4126-AE7A-CC82D0E10884}" dt="2025-08-24T11:56:25.786" v="5235" actId="478"/>
          <ac:graphicFrameMkLst>
            <pc:docMk/>
            <pc:sldMk cId="3160325257" sldId="288"/>
            <ac:graphicFrameMk id="19" creationId="{36455A81-A883-445B-A71B-CC2D29146100}"/>
          </ac:graphicFrameMkLst>
        </pc:graphicFrameChg>
        <pc:graphicFrameChg chg="add del mod modGraphic">
          <ac:chgData name="Satyam2 Dubey (Consultant)" userId="125876ce-025a-4c25-a167-da4e204a4e89" providerId="ADAL" clId="{FCE82739-6BFF-4126-AE7A-CC82D0E10884}" dt="2025-08-24T12:02:55.805" v="5277" actId="478"/>
          <ac:graphicFrameMkLst>
            <pc:docMk/>
            <pc:sldMk cId="3160325257" sldId="288"/>
            <ac:graphicFrameMk id="20" creationId="{7C7CDFC1-22E7-4565-B28B-796DD5FDA27F}"/>
          </ac:graphicFrameMkLst>
        </pc:graphicFrameChg>
        <pc:picChg chg="add mod">
          <ac:chgData name="Satyam2 Dubey (Consultant)" userId="125876ce-025a-4c25-a167-da4e204a4e89" providerId="ADAL" clId="{FCE82739-6BFF-4126-AE7A-CC82D0E10884}" dt="2025-08-24T11:57:06.952" v="5241" actId="14100"/>
          <ac:picMkLst>
            <pc:docMk/>
            <pc:sldMk cId="3160325257" sldId="288"/>
            <ac:picMk id="9" creationId="{03563187-77AA-4C27-8456-B715BEF99373}"/>
          </ac:picMkLst>
        </pc:picChg>
        <pc:picChg chg="add del mod">
          <ac:chgData name="Satyam2 Dubey (Consultant)" userId="125876ce-025a-4c25-a167-da4e204a4e89" providerId="ADAL" clId="{FCE82739-6BFF-4126-AE7A-CC82D0E10884}" dt="2025-08-24T11:49:15.960" v="5205" actId="478"/>
          <ac:picMkLst>
            <pc:docMk/>
            <pc:sldMk cId="3160325257" sldId="288"/>
            <ac:picMk id="14" creationId="{BE71E347-4FBA-432D-909E-2F7D0C4D7B3B}"/>
          </ac:picMkLst>
        </pc:picChg>
      </pc:sldChg>
      <pc:sldChg chg="addSp modSp add">
        <pc:chgData name="Satyam2 Dubey (Consultant)" userId="125876ce-025a-4c25-a167-da4e204a4e89" providerId="ADAL" clId="{FCE82739-6BFF-4126-AE7A-CC82D0E10884}" dt="2025-08-25T08:35:15.210" v="5684" actId="1076"/>
        <pc:sldMkLst>
          <pc:docMk/>
          <pc:sldMk cId="3696036140" sldId="289"/>
        </pc:sldMkLst>
        <pc:spChg chg="add mod">
          <ac:chgData name="Satyam2 Dubey (Consultant)" userId="125876ce-025a-4c25-a167-da4e204a4e89" providerId="ADAL" clId="{FCE82739-6BFF-4126-AE7A-CC82D0E10884}" dt="2025-08-24T12:23:59.178" v="5613" actId="1076"/>
          <ac:spMkLst>
            <pc:docMk/>
            <pc:sldMk cId="3696036140" sldId="289"/>
            <ac:spMk id="3" creationId="{68E0635F-8653-4DFF-85D0-B6A97371665A}"/>
          </ac:spMkLst>
        </pc:spChg>
        <pc:spChg chg="add mod">
          <ac:chgData name="Satyam2 Dubey (Consultant)" userId="125876ce-025a-4c25-a167-da4e204a4e89" providerId="ADAL" clId="{FCE82739-6BFF-4126-AE7A-CC82D0E10884}" dt="2025-08-24T12:24:27.433" v="5619" actId="1076"/>
          <ac:spMkLst>
            <pc:docMk/>
            <pc:sldMk cId="3696036140" sldId="289"/>
            <ac:spMk id="4" creationId="{47643883-CA0D-4816-9C35-97D9ACEDDD97}"/>
          </ac:spMkLst>
        </pc:spChg>
        <pc:spChg chg="add mod">
          <ac:chgData name="Satyam2 Dubey (Consultant)" userId="125876ce-025a-4c25-a167-da4e204a4e89" providerId="ADAL" clId="{FCE82739-6BFF-4126-AE7A-CC82D0E10884}" dt="2025-08-24T12:35:52.030" v="5683" actId="20577"/>
          <ac:spMkLst>
            <pc:docMk/>
            <pc:sldMk cId="3696036140" sldId="289"/>
            <ac:spMk id="6" creationId="{9AE3BD7C-828F-4B53-A807-22B875B82155}"/>
          </ac:spMkLst>
        </pc:spChg>
        <pc:spChg chg="add mod">
          <ac:chgData name="Satyam2 Dubey (Consultant)" userId="125876ce-025a-4c25-a167-da4e204a4e89" providerId="ADAL" clId="{FCE82739-6BFF-4126-AE7A-CC82D0E10884}" dt="2025-08-24T12:32:29.026" v="5662" actId="1076"/>
          <ac:spMkLst>
            <pc:docMk/>
            <pc:sldMk cId="3696036140" sldId="289"/>
            <ac:spMk id="7" creationId="{E95C7AED-BB56-4B60-8F19-CB6228FE3E7D}"/>
          </ac:spMkLst>
        </pc:spChg>
        <pc:spChg chg="add mod">
          <ac:chgData name="Satyam2 Dubey (Consultant)" userId="125876ce-025a-4c25-a167-da4e204a4e89" providerId="ADAL" clId="{FCE82739-6BFF-4126-AE7A-CC82D0E10884}" dt="2025-08-24T12:34:46.864" v="5674" actId="1076"/>
          <ac:spMkLst>
            <pc:docMk/>
            <pc:sldMk cId="3696036140" sldId="289"/>
            <ac:spMk id="8" creationId="{C616F38C-3B16-4946-8EF0-F91111E0B0D9}"/>
          </ac:spMkLst>
        </pc:spChg>
        <pc:picChg chg="add mod">
          <ac:chgData name="Satyam2 Dubey (Consultant)" userId="125876ce-025a-4c25-a167-da4e204a4e89" providerId="ADAL" clId="{FCE82739-6BFF-4126-AE7A-CC82D0E10884}" dt="2025-08-25T08:35:15.210" v="5684" actId="1076"/>
          <ac:picMkLst>
            <pc:docMk/>
            <pc:sldMk cId="3696036140" sldId="289"/>
            <ac:picMk id="5" creationId="{D587C5CF-FE50-419A-8691-99F4B8441643}"/>
          </ac:picMkLst>
        </pc:picChg>
      </pc:sldChg>
      <pc:sldChg chg="addSp delSp modSp">
        <pc:chgData name="Satyam2 Dubey (Consultant)" userId="125876ce-025a-4c25-a167-da4e204a4e89" providerId="ADAL" clId="{FCE82739-6BFF-4126-AE7A-CC82D0E10884}" dt="2025-08-25T09:12:33.762" v="5964" actId="1076"/>
        <pc:sldMkLst>
          <pc:docMk/>
          <pc:sldMk cId="1418448446" sldId="290"/>
        </pc:sldMkLst>
        <pc:spChg chg="add del mod">
          <ac:chgData name="Satyam2 Dubey (Consultant)" userId="125876ce-025a-4c25-a167-da4e204a4e89" providerId="ADAL" clId="{FCE82739-6BFF-4126-AE7A-CC82D0E10884}" dt="2025-08-25T08:52:08.625" v="5687"/>
          <ac:spMkLst>
            <pc:docMk/>
            <pc:sldMk cId="1418448446" sldId="290"/>
            <ac:spMk id="6" creationId="{C55E3655-EAA1-4C37-AD86-83A9DB2C4F84}"/>
          </ac:spMkLst>
        </pc:spChg>
        <pc:spChg chg="add mod">
          <ac:chgData name="Satyam2 Dubey (Consultant)" userId="125876ce-025a-4c25-a167-da4e204a4e89" providerId="ADAL" clId="{FCE82739-6BFF-4126-AE7A-CC82D0E10884}" dt="2025-08-25T09:07:42.193" v="5784" actId="1076"/>
          <ac:spMkLst>
            <pc:docMk/>
            <pc:sldMk cId="1418448446" sldId="290"/>
            <ac:spMk id="7" creationId="{3CDD196E-DDBE-47DA-8CBA-AEE5B6258FEB}"/>
          </ac:spMkLst>
        </pc:spChg>
        <pc:spChg chg="add mod">
          <ac:chgData name="Satyam2 Dubey (Consultant)" userId="125876ce-025a-4c25-a167-da4e204a4e89" providerId="ADAL" clId="{FCE82739-6BFF-4126-AE7A-CC82D0E10884}" dt="2025-08-25T09:07:35.178" v="5783" actId="1076"/>
          <ac:spMkLst>
            <pc:docMk/>
            <pc:sldMk cId="1418448446" sldId="290"/>
            <ac:spMk id="8" creationId="{9FDFBF70-CB8A-41DA-88AA-6010B3F1FE2C}"/>
          </ac:spMkLst>
        </pc:spChg>
        <pc:spChg chg="add mod">
          <ac:chgData name="Satyam2 Dubey (Consultant)" userId="125876ce-025a-4c25-a167-da4e204a4e89" providerId="ADAL" clId="{FCE82739-6BFF-4126-AE7A-CC82D0E10884}" dt="2025-08-25T09:07:30.633" v="5782" actId="1076"/>
          <ac:spMkLst>
            <pc:docMk/>
            <pc:sldMk cId="1418448446" sldId="290"/>
            <ac:spMk id="9" creationId="{474D5C8F-938D-4233-A6C6-30DADA318CAF}"/>
          </ac:spMkLst>
        </pc:spChg>
        <pc:spChg chg="add del">
          <ac:chgData name="Satyam2 Dubey (Consultant)" userId="125876ce-025a-4c25-a167-da4e204a4e89" providerId="ADAL" clId="{FCE82739-6BFF-4126-AE7A-CC82D0E10884}" dt="2025-08-25T09:04:30.542" v="5762"/>
          <ac:spMkLst>
            <pc:docMk/>
            <pc:sldMk cId="1418448446" sldId="290"/>
            <ac:spMk id="10" creationId="{0667C594-85A1-4630-A096-F101B5BF8BFC}"/>
          </ac:spMkLst>
        </pc:spChg>
        <pc:spChg chg="add mod">
          <ac:chgData name="Satyam2 Dubey (Consultant)" userId="125876ce-025a-4c25-a167-da4e204a4e89" providerId="ADAL" clId="{FCE82739-6BFF-4126-AE7A-CC82D0E10884}" dt="2025-08-25T09:07:25.043" v="5781" actId="1076"/>
          <ac:spMkLst>
            <pc:docMk/>
            <pc:sldMk cId="1418448446" sldId="290"/>
            <ac:spMk id="11" creationId="{1CBF2C4F-408C-460F-9BFC-3E871CC7FAA3}"/>
          </ac:spMkLst>
        </pc:spChg>
        <pc:spChg chg="add del mod">
          <ac:chgData name="Satyam2 Dubey (Consultant)" userId="125876ce-025a-4c25-a167-da4e204a4e89" providerId="ADAL" clId="{FCE82739-6BFF-4126-AE7A-CC82D0E10884}" dt="2025-08-25T09:12:33.762" v="5964" actId="1076"/>
          <ac:spMkLst>
            <pc:docMk/>
            <pc:sldMk cId="1418448446" sldId="290"/>
            <ac:spMk id="12" creationId="{8B6211BD-2D1D-476F-B829-51E27CBCD0EE}"/>
          </ac:spMkLst>
        </pc:spChg>
      </pc:sldChg>
      <pc:sldChg chg="addSp modSp add">
        <pc:chgData name="Satyam2 Dubey (Consultant)" userId="125876ce-025a-4c25-a167-da4e204a4e89" providerId="ADAL" clId="{FCE82739-6BFF-4126-AE7A-CC82D0E10884}" dt="2025-08-25T11:26:23.581" v="6144" actId="1076"/>
        <pc:sldMkLst>
          <pc:docMk/>
          <pc:sldMk cId="525779082" sldId="291"/>
        </pc:sldMkLst>
        <pc:spChg chg="add mod">
          <ac:chgData name="Satyam2 Dubey (Consultant)" userId="125876ce-025a-4c25-a167-da4e204a4e89" providerId="ADAL" clId="{FCE82739-6BFF-4126-AE7A-CC82D0E10884}" dt="2025-08-25T10:57:34.485" v="6033" actId="20577"/>
          <ac:spMkLst>
            <pc:docMk/>
            <pc:sldMk cId="525779082" sldId="291"/>
            <ac:spMk id="3" creationId="{694B79A5-FEC6-4B96-A1F1-B43CF9B2AB24}"/>
          </ac:spMkLst>
        </pc:spChg>
        <pc:spChg chg="add mod">
          <ac:chgData name="Satyam2 Dubey (Consultant)" userId="125876ce-025a-4c25-a167-da4e204a4e89" providerId="ADAL" clId="{FCE82739-6BFF-4126-AE7A-CC82D0E10884}" dt="2025-08-25T10:58:54.882" v="6130" actId="1076"/>
          <ac:spMkLst>
            <pc:docMk/>
            <pc:sldMk cId="525779082" sldId="291"/>
            <ac:spMk id="4" creationId="{813265B3-2F75-489C-8FF0-C74C2EC7551C}"/>
          </ac:spMkLst>
        </pc:spChg>
        <pc:picChg chg="add mod">
          <ac:chgData name="Satyam2 Dubey (Consultant)" userId="125876ce-025a-4c25-a167-da4e204a4e89" providerId="ADAL" clId="{FCE82739-6BFF-4126-AE7A-CC82D0E10884}" dt="2025-08-25T11:26:13.731" v="6143" actId="1076"/>
          <ac:picMkLst>
            <pc:docMk/>
            <pc:sldMk cId="525779082" sldId="291"/>
            <ac:picMk id="5" creationId="{7C44934E-6B1A-46C5-AED9-8DCFD6C660F4}"/>
          </ac:picMkLst>
        </pc:picChg>
        <pc:picChg chg="add mod">
          <ac:chgData name="Satyam2 Dubey (Consultant)" userId="125876ce-025a-4c25-a167-da4e204a4e89" providerId="ADAL" clId="{FCE82739-6BFF-4126-AE7A-CC82D0E10884}" dt="2025-08-25T11:26:23.581" v="6144" actId="1076"/>
          <ac:picMkLst>
            <pc:docMk/>
            <pc:sldMk cId="525779082" sldId="291"/>
            <ac:picMk id="6" creationId="{CDB29D93-5ADC-4FE2-A5F2-65EBF4AEAA58}"/>
          </ac:picMkLst>
        </pc:picChg>
      </pc:sldChg>
      <pc:sldChg chg="addSp delSp modSp add">
        <pc:chgData name="Satyam2 Dubey (Consultant)" userId="125876ce-025a-4c25-a167-da4e204a4e89" providerId="ADAL" clId="{FCE82739-6BFF-4126-AE7A-CC82D0E10884}" dt="2025-08-25T20:21:36.806" v="6785" actId="20577"/>
        <pc:sldMkLst>
          <pc:docMk/>
          <pc:sldMk cId="4265581436" sldId="292"/>
        </pc:sldMkLst>
        <pc:spChg chg="add mod">
          <ac:chgData name="Satyam2 Dubey (Consultant)" userId="125876ce-025a-4c25-a167-da4e204a4e89" providerId="ADAL" clId="{FCE82739-6BFF-4126-AE7A-CC82D0E10884}" dt="2025-08-25T11:28:13.680" v="6176" actId="1076"/>
          <ac:spMkLst>
            <pc:docMk/>
            <pc:sldMk cId="4265581436" sldId="292"/>
            <ac:spMk id="3" creationId="{6161C55D-EFEE-4688-9392-71DE9E25F452}"/>
          </ac:spMkLst>
        </pc:spChg>
        <pc:spChg chg="add mod">
          <ac:chgData name="Satyam2 Dubey (Consultant)" userId="125876ce-025a-4c25-a167-da4e204a4e89" providerId="ADAL" clId="{FCE82739-6BFF-4126-AE7A-CC82D0E10884}" dt="2025-08-25T11:29:30.417" v="6208" actId="1076"/>
          <ac:spMkLst>
            <pc:docMk/>
            <pc:sldMk cId="4265581436" sldId="292"/>
            <ac:spMk id="4" creationId="{D841B7F5-2AA3-461E-AE92-559D53B17521}"/>
          </ac:spMkLst>
        </pc:spChg>
        <pc:spChg chg="add mod">
          <ac:chgData name="Satyam2 Dubey (Consultant)" userId="125876ce-025a-4c25-a167-da4e204a4e89" providerId="ADAL" clId="{FCE82739-6BFF-4126-AE7A-CC82D0E10884}" dt="2025-08-25T19:15:30.330" v="6242" actId="14100"/>
          <ac:spMkLst>
            <pc:docMk/>
            <pc:sldMk cId="4265581436" sldId="292"/>
            <ac:spMk id="6" creationId="{21254C7F-06A2-46FE-9816-6ADDA63813E8}"/>
          </ac:spMkLst>
        </pc:spChg>
        <pc:spChg chg="add mod">
          <ac:chgData name="Satyam2 Dubey (Consultant)" userId="125876ce-025a-4c25-a167-da4e204a4e89" providerId="ADAL" clId="{FCE82739-6BFF-4126-AE7A-CC82D0E10884}" dt="2025-08-25T19:14:13.985" v="6236" actId="1076"/>
          <ac:spMkLst>
            <pc:docMk/>
            <pc:sldMk cId="4265581436" sldId="292"/>
            <ac:spMk id="7" creationId="{E0172805-AFDF-4C8A-86C4-B1BF0DA00EFA}"/>
          </ac:spMkLst>
        </pc:spChg>
        <pc:spChg chg="add mod">
          <ac:chgData name="Satyam2 Dubey (Consultant)" userId="125876ce-025a-4c25-a167-da4e204a4e89" providerId="ADAL" clId="{FCE82739-6BFF-4126-AE7A-CC82D0E10884}" dt="2025-08-25T19:35:51.117" v="6476" actId="113"/>
          <ac:spMkLst>
            <pc:docMk/>
            <pc:sldMk cId="4265581436" sldId="292"/>
            <ac:spMk id="9" creationId="{7F2E8551-6408-4FE1-A689-BD43F78A0403}"/>
          </ac:spMkLst>
        </pc:spChg>
        <pc:spChg chg="add mod">
          <ac:chgData name="Satyam2 Dubey (Consultant)" userId="125876ce-025a-4c25-a167-da4e204a4e89" providerId="ADAL" clId="{FCE82739-6BFF-4126-AE7A-CC82D0E10884}" dt="2025-08-25T19:31:04.282" v="6379" actId="1076"/>
          <ac:spMkLst>
            <pc:docMk/>
            <pc:sldMk cId="4265581436" sldId="292"/>
            <ac:spMk id="10" creationId="{7AEE151E-6DE4-42E6-BBD7-AD4EA08BA1D1}"/>
          </ac:spMkLst>
        </pc:spChg>
        <pc:spChg chg="add mod">
          <ac:chgData name="Satyam2 Dubey (Consultant)" userId="125876ce-025a-4c25-a167-da4e204a4e89" providerId="ADAL" clId="{FCE82739-6BFF-4126-AE7A-CC82D0E10884}" dt="2025-08-25T19:31:51.238" v="6387" actId="1076"/>
          <ac:spMkLst>
            <pc:docMk/>
            <pc:sldMk cId="4265581436" sldId="292"/>
            <ac:spMk id="11" creationId="{EC9D6FAE-7EC5-43A1-B69A-F6BFFDBA15EA}"/>
          </ac:spMkLst>
        </pc:spChg>
        <pc:spChg chg="add mod">
          <ac:chgData name="Satyam2 Dubey (Consultant)" userId="125876ce-025a-4c25-a167-da4e204a4e89" providerId="ADAL" clId="{FCE82739-6BFF-4126-AE7A-CC82D0E10884}" dt="2025-08-25T19:36:09.395" v="6479" actId="1076"/>
          <ac:spMkLst>
            <pc:docMk/>
            <pc:sldMk cId="4265581436" sldId="292"/>
            <ac:spMk id="12" creationId="{9BA31DF9-8BD7-403E-9B89-6EA18E10C49E}"/>
          </ac:spMkLst>
        </pc:spChg>
        <pc:spChg chg="add del">
          <ac:chgData name="Satyam2 Dubey (Consultant)" userId="125876ce-025a-4c25-a167-da4e204a4e89" providerId="ADAL" clId="{FCE82739-6BFF-4126-AE7A-CC82D0E10884}" dt="2025-08-25T19:34:03.887" v="6466"/>
          <ac:spMkLst>
            <pc:docMk/>
            <pc:sldMk cId="4265581436" sldId="292"/>
            <ac:spMk id="13" creationId="{06036973-ADD8-48FE-9B2B-00FA1D6A5ED2}"/>
          </ac:spMkLst>
        </pc:spChg>
        <pc:spChg chg="add mod">
          <ac:chgData name="Satyam2 Dubey (Consultant)" userId="125876ce-025a-4c25-a167-da4e204a4e89" providerId="ADAL" clId="{FCE82739-6BFF-4126-AE7A-CC82D0E10884}" dt="2025-08-25T19:37:03.573" v="6487" actId="20577"/>
          <ac:spMkLst>
            <pc:docMk/>
            <pc:sldMk cId="4265581436" sldId="292"/>
            <ac:spMk id="14" creationId="{9CF7EFDA-8B5C-4024-824E-8D97C44F1A81}"/>
          </ac:spMkLst>
        </pc:spChg>
        <pc:spChg chg="add mod">
          <ac:chgData name="Satyam2 Dubey (Consultant)" userId="125876ce-025a-4c25-a167-da4e204a4e89" providerId="ADAL" clId="{FCE82739-6BFF-4126-AE7A-CC82D0E10884}" dt="2025-08-25T19:44:20.451" v="6571" actId="20577"/>
          <ac:spMkLst>
            <pc:docMk/>
            <pc:sldMk cId="4265581436" sldId="292"/>
            <ac:spMk id="15" creationId="{850907E0-8DB8-43AA-B71F-C83360195BE6}"/>
          </ac:spMkLst>
        </pc:spChg>
        <pc:spChg chg="add mod">
          <ac:chgData name="Satyam2 Dubey (Consultant)" userId="125876ce-025a-4c25-a167-da4e204a4e89" providerId="ADAL" clId="{FCE82739-6BFF-4126-AE7A-CC82D0E10884}" dt="2025-08-25T19:40:37.002" v="6510" actId="1076"/>
          <ac:spMkLst>
            <pc:docMk/>
            <pc:sldMk cId="4265581436" sldId="292"/>
            <ac:spMk id="16" creationId="{2BBFDB27-645B-4ECD-AC46-623AC1D239DD}"/>
          </ac:spMkLst>
        </pc:spChg>
        <pc:spChg chg="add mod">
          <ac:chgData name="Satyam2 Dubey (Consultant)" userId="125876ce-025a-4c25-a167-da4e204a4e89" providerId="ADAL" clId="{FCE82739-6BFF-4126-AE7A-CC82D0E10884}" dt="2025-08-25T19:41:17.161" v="6519" actId="1076"/>
          <ac:spMkLst>
            <pc:docMk/>
            <pc:sldMk cId="4265581436" sldId="292"/>
            <ac:spMk id="17" creationId="{452DE983-FC79-486F-8C60-37E7A36470BD}"/>
          </ac:spMkLst>
        </pc:spChg>
        <pc:spChg chg="add mod">
          <ac:chgData name="Satyam2 Dubey (Consultant)" userId="125876ce-025a-4c25-a167-da4e204a4e89" providerId="ADAL" clId="{FCE82739-6BFF-4126-AE7A-CC82D0E10884}" dt="2025-08-25T19:42:08.576" v="6528" actId="1076"/>
          <ac:spMkLst>
            <pc:docMk/>
            <pc:sldMk cId="4265581436" sldId="292"/>
            <ac:spMk id="18" creationId="{990E576C-3ACD-42C8-B9DB-177E4B28A98D}"/>
          </ac:spMkLst>
        </pc:spChg>
        <pc:spChg chg="add mod">
          <ac:chgData name="Satyam2 Dubey (Consultant)" userId="125876ce-025a-4c25-a167-da4e204a4e89" providerId="ADAL" clId="{FCE82739-6BFF-4126-AE7A-CC82D0E10884}" dt="2025-08-25T20:21:36.806" v="6785" actId="20577"/>
          <ac:spMkLst>
            <pc:docMk/>
            <pc:sldMk cId="4265581436" sldId="292"/>
            <ac:spMk id="19" creationId="{DBB7CB94-C57A-45C3-B05E-60E3C6CF5BDF}"/>
          </ac:spMkLst>
        </pc:spChg>
        <pc:picChg chg="add mod">
          <ac:chgData name="Satyam2 Dubey (Consultant)" userId="125876ce-025a-4c25-a167-da4e204a4e89" providerId="ADAL" clId="{FCE82739-6BFF-4126-AE7A-CC82D0E10884}" dt="2025-08-25T19:51:49.307" v="6624" actId="1076"/>
          <ac:picMkLst>
            <pc:docMk/>
            <pc:sldMk cId="4265581436" sldId="292"/>
            <ac:picMk id="5" creationId="{6B6C8E52-12F3-4006-A12A-B7E2FE3B7F0F}"/>
          </ac:picMkLst>
        </pc:picChg>
        <pc:picChg chg="add mod">
          <ac:chgData name="Satyam2 Dubey (Consultant)" userId="125876ce-025a-4c25-a167-da4e204a4e89" providerId="ADAL" clId="{FCE82739-6BFF-4126-AE7A-CC82D0E10884}" dt="2025-08-25T19:16:21.289" v="6249" actId="14100"/>
          <ac:picMkLst>
            <pc:docMk/>
            <pc:sldMk cId="4265581436" sldId="292"/>
            <ac:picMk id="8" creationId="{5F4BC41B-4F90-43EE-86DE-F1DE11997F35}"/>
          </ac:picMkLst>
        </pc:picChg>
      </pc:sldChg>
      <pc:sldChg chg="addSp delSp modSp add">
        <pc:chgData name="Satyam2 Dubey (Consultant)" userId="125876ce-025a-4c25-a167-da4e204a4e89" providerId="ADAL" clId="{FCE82739-6BFF-4126-AE7A-CC82D0E10884}" dt="2025-08-25T20:22:30.905" v="6796" actId="20577"/>
        <pc:sldMkLst>
          <pc:docMk/>
          <pc:sldMk cId="4065077401" sldId="293"/>
        </pc:sldMkLst>
        <pc:spChg chg="add mod">
          <ac:chgData name="Satyam2 Dubey (Consultant)" userId="125876ce-025a-4c25-a167-da4e204a4e89" providerId="ADAL" clId="{FCE82739-6BFF-4126-AE7A-CC82D0E10884}" dt="2025-08-25T20:10:30.616" v="6744" actId="20577"/>
          <ac:spMkLst>
            <pc:docMk/>
            <pc:sldMk cId="4065077401" sldId="293"/>
            <ac:spMk id="3" creationId="{2C22547C-1D1C-4526-B8FE-2402E38A8866}"/>
          </ac:spMkLst>
        </pc:spChg>
        <pc:spChg chg="add mod">
          <ac:chgData name="Satyam2 Dubey (Consultant)" userId="125876ce-025a-4c25-a167-da4e204a4e89" providerId="ADAL" clId="{FCE82739-6BFF-4126-AE7A-CC82D0E10884}" dt="2025-08-25T19:46:28.758" v="6597" actId="1076"/>
          <ac:spMkLst>
            <pc:docMk/>
            <pc:sldMk cId="4065077401" sldId="293"/>
            <ac:spMk id="4" creationId="{1A08F68D-6081-4547-9798-C39F60C71A5D}"/>
          </ac:spMkLst>
        </pc:spChg>
        <pc:spChg chg="add mod">
          <ac:chgData name="Satyam2 Dubey (Consultant)" userId="125876ce-025a-4c25-a167-da4e204a4e89" providerId="ADAL" clId="{FCE82739-6BFF-4126-AE7A-CC82D0E10884}" dt="2025-08-25T19:50:27.849" v="6606" actId="1076"/>
          <ac:spMkLst>
            <pc:docMk/>
            <pc:sldMk cId="4065077401" sldId="293"/>
            <ac:spMk id="5" creationId="{78F14998-BD62-4124-A780-4FD43979C92B}"/>
          </ac:spMkLst>
        </pc:spChg>
        <pc:spChg chg="add mod">
          <ac:chgData name="Satyam2 Dubey (Consultant)" userId="125876ce-025a-4c25-a167-da4e204a4e89" providerId="ADAL" clId="{FCE82739-6BFF-4126-AE7A-CC82D0E10884}" dt="2025-08-25T19:51:36.341" v="6623" actId="1076"/>
          <ac:spMkLst>
            <pc:docMk/>
            <pc:sldMk cId="4065077401" sldId="293"/>
            <ac:spMk id="6" creationId="{179FDBFD-EA3E-457A-9BAC-57EF04005EFF}"/>
          </ac:spMkLst>
        </pc:spChg>
        <pc:spChg chg="add mod">
          <ac:chgData name="Satyam2 Dubey (Consultant)" userId="125876ce-025a-4c25-a167-da4e204a4e89" providerId="ADAL" clId="{FCE82739-6BFF-4126-AE7A-CC82D0E10884}" dt="2025-08-25T19:53:24.605" v="6631" actId="1076"/>
          <ac:spMkLst>
            <pc:docMk/>
            <pc:sldMk cId="4065077401" sldId="293"/>
            <ac:spMk id="8" creationId="{54E59C91-ABEA-4BE1-9B85-B3A5EAFF4AC1}"/>
          </ac:spMkLst>
        </pc:spChg>
        <pc:spChg chg="add mod">
          <ac:chgData name="Satyam2 Dubey (Consultant)" userId="125876ce-025a-4c25-a167-da4e204a4e89" providerId="ADAL" clId="{FCE82739-6BFF-4126-AE7A-CC82D0E10884}" dt="2025-08-25T19:54:36.598" v="6648" actId="1076"/>
          <ac:spMkLst>
            <pc:docMk/>
            <pc:sldMk cId="4065077401" sldId="293"/>
            <ac:spMk id="9" creationId="{72388136-2062-4276-8592-75277F171F57}"/>
          </ac:spMkLst>
        </pc:spChg>
        <pc:spChg chg="add del">
          <ac:chgData name="Satyam2 Dubey (Consultant)" userId="125876ce-025a-4c25-a167-da4e204a4e89" providerId="ADAL" clId="{FCE82739-6BFF-4126-AE7A-CC82D0E10884}" dt="2025-08-25T19:55:31.529" v="6650"/>
          <ac:spMkLst>
            <pc:docMk/>
            <pc:sldMk cId="4065077401" sldId="293"/>
            <ac:spMk id="11" creationId="{A71D7327-A3BE-4226-8B09-2A08F9A57F41}"/>
          </ac:spMkLst>
        </pc:spChg>
        <pc:spChg chg="add mod">
          <ac:chgData name="Satyam2 Dubey (Consultant)" userId="125876ce-025a-4c25-a167-da4e204a4e89" providerId="ADAL" clId="{FCE82739-6BFF-4126-AE7A-CC82D0E10884}" dt="2025-08-25T19:56:51.779" v="6668" actId="1076"/>
          <ac:spMkLst>
            <pc:docMk/>
            <pc:sldMk cId="4065077401" sldId="293"/>
            <ac:spMk id="12" creationId="{DAF3FE6E-82D1-451D-A558-5CB038DB02EF}"/>
          </ac:spMkLst>
        </pc:spChg>
        <pc:spChg chg="add del">
          <ac:chgData name="Satyam2 Dubey (Consultant)" userId="125876ce-025a-4c25-a167-da4e204a4e89" providerId="ADAL" clId="{FCE82739-6BFF-4126-AE7A-CC82D0E10884}" dt="2025-08-25T19:55:39.028" v="6653"/>
          <ac:spMkLst>
            <pc:docMk/>
            <pc:sldMk cId="4065077401" sldId="293"/>
            <ac:spMk id="13" creationId="{BBBC4397-CB89-49F1-9CDC-948D9D509F46}"/>
          </ac:spMkLst>
        </pc:spChg>
        <pc:spChg chg="add mod">
          <ac:chgData name="Satyam2 Dubey (Consultant)" userId="125876ce-025a-4c25-a167-da4e204a4e89" providerId="ADAL" clId="{FCE82739-6BFF-4126-AE7A-CC82D0E10884}" dt="2025-08-25T19:58:23.828" v="6719" actId="1076"/>
          <ac:spMkLst>
            <pc:docMk/>
            <pc:sldMk cId="4065077401" sldId="293"/>
            <ac:spMk id="14" creationId="{617E1891-FFF5-4A50-839A-3D2236B52E77}"/>
          </ac:spMkLst>
        </pc:spChg>
        <pc:spChg chg="add mod">
          <ac:chgData name="Satyam2 Dubey (Consultant)" userId="125876ce-025a-4c25-a167-da4e204a4e89" providerId="ADAL" clId="{FCE82739-6BFF-4126-AE7A-CC82D0E10884}" dt="2025-08-25T20:00:44.334" v="6741" actId="1076"/>
          <ac:spMkLst>
            <pc:docMk/>
            <pc:sldMk cId="4065077401" sldId="293"/>
            <ac:spMk id="15" creationId="{C0A4DEA1-8BDE-4826-A143-308635A987BF}"/>
          </ac:spMkLst>
        </pc:spChg>
        <pc:spChg chg="add mod">
          <ac:chgData name="Satyam2 Dubey (Consultant)" userId="125876ce-025a-4c25-a167-da4e204a4e89" providerId="ADAL" clId="{FCE82739-6BFF-4126-AE7A-CC82D0E10884}" dt="2025-08-25T20:22:30.905" v="6796" actId="20577"/>
          <ac:spMkLst>
            <pc:docMk/>
            <pc:sldMk cId="4065077401" sldId="293"/>
            <ac:spMk id="16" creationId="{29064EEC-12FB-4A2E-936A-34B58AD7913B}"/>
          </ac:spMkLst>
        </pc:spChg>
        <pc:picChg chg="add mod">
          <ac:chgData name="Satyam2 Dubey (Consultant)" userId="125876ce-025a-4c25-a167-da4e204a4e89" providerId="ADAL" clId="{FCE82739-6BFF-4126-AE7A-CC82D0E10884}" dt="2025-08-25T20:13:16.899" v="6746" actId="1076"/>
          <ac:picMkLst>
            <pc:docMk/>
            <pc:sldMk cId="4065077401" sldId="293"/>
            <ac:picMk id="7" creationId="{C97B3422-ABF1-4D2A-8116-3FADB0388955}"/>
          </ac:picMkLst>
        </pc:picChg>
        <pc:picChg chg="add mod">
          <ac:chgData name="Satyam2 Dubey (Consultant)" userId="125876ce-025a-4c25-a167-da4e204a4e89" providerId="ADAL" clId="{FCE82739-6BFF-4126-AE7A-CC82D0E10884}" dt="2025-08-25T19:53:50.017" v="6635" actId="14100"/>
          <ac:picMkLst>
            <pc:docMk/>
            <pc:sldMk cId="4065077401" sldId="293"/>
            <ac:picMk id="10" creationId="{4E226C00-CF2B-4471-BB52-199A86D1062C}"/>
          </ac:picMkLst>
        </pc:picChg>
      </pc:sldChg>
      <pc:sldChg chg="addSp modSp add">
        <pc:chgData name="Satyam2 Dubey (Consultant)" userId="125876ce-025a-4c25-a167-da4e204a4e89" providerId="ADAL" clId="{FCE82739-6BFF-4126-AE7A-CC82D0E10884}" dt="2025-08-26T14:37:45.665" v="6964" actId="1076"/>
        <pc:sldMkLst>
          <pc:docMk/>
          <pc:sldMk cId="1283935882" sldId="294"/>
        </pc:sldMkLst>
        <pc:spChg chg="add mod">
          <ac:chgData name="Satyam2 Dubey (Consultant)" userId="125876ce-025a-4c25-a167-da4e204a4e89" providerId="ADAL" clId="{FCE82739-6BFF-4126-AE7A-CC82D0E10884}" dt="2025-08-25T20:54:18.693" v="6891" actId="20577"/>
          <ac:spMkLst>
            <pc:docMk/>
            <pc:sldMk cId="1283935882" sldId="294"/>
            <ac:spMk id="3" creationId="{DF307F8F-1563-4B17-B941-67BDA5AA41C0}"/>
          </ac:spMkLst>
        </pc:spChg>
        <pc:spChg chg="add mod">
          <ac:chgData name="Satyam2 Dubey (Consultant)" userId="125876ce-025a-4c25-a167-da4e204a4e89" providerId="ADAL" clId="{FCE82739-6BFF-4126-AE7A-CC82D0E10884}" dt="2025-08-25T20:50:41.189" v="6871" actId="1076"/>
          <ac:spMkLst>
            <pc:docMk/>
            <pc:sldMk cId="1283935882" sldId="294"/>
            <ac:spMk id="4" creationId="{06219E45-6FED-465E-B90D-C51B7F8F9683}"/>
          </ac:spMkLst>
        </pc:spChg>
        <pc:spChg chg="add mod">
          <ac:chgData name="Satyam2 Dubey (Consultant)" userId="125876ce-025a-4c25-a167-da4e204a4e89" providerId="ADAL" clId="{FCE82739-6BFF-4126-AE7A-CC82D0E10884}" dt="2025-08-25T20:50:51.347" v="6872" actId="1076"/>
          <ac:spMkLst>
            <pc:docMk/>
            <pc:sldMk cId="1283935882" sldId="294"/>
            <ac:spMk id="5" creationId="{D528FF85-EB19-4BB8-A5F8-C50FC6308A66}"/>
          </ac:spMkLst>
        </pc:spChg>
        <pc:spChg chg="add mod">
          <ac:chgData name="Satyam2 Dubey (Consultant)" userId="125876ce-025a-4c25-a167-da4e204a4e89" providerId="ADAL" clId="{FCE82739-6BFF-4126-AE7A-CC82D0E10884}" dt="2025-08-25T20:51:05.551" v="6873" actId="1076"/>
          <ac:spMkLst>
            <pc:docMk/>
            <pc:sldMk cId="1283935882" sldId="294"/>
            <ac:spMk id="6" creationId="{8E46704C-2455-4D30-AC0E-B0D78A075FBD}"/>
          </ac:spMkLst>
        </pc:spChg>
        <pc:spChg chg="add mod">
          <ac:chgData name="Satyam2 Dubey (Consultant)" userId="125876ce-025a-4c25-a167-da4e204a4e89" providerId="ADAL" clId="{FCE82739-6BFF-4126-AE7A-CC82D0E10884}" dt="2025-08-25T20:51:14.112" v="6874" actId="1076"/>
          <ac:spMkLst>
            <pc:docMk/>
            <pc:sldMk cId="1283935882" sldId="294"/>
            <ac:spMk id="7" creationId="{9AD6460D-8946-4E07-A9C1-B0BB65ECB2FB}"/>
          </ac:spMkLst>
        </pc:spChg>
        <pc:spChg chg="add mod">
          <ac:chgData name="Satyam2 Dubey (Consultant)" userId="125876ce-025a-4c25-a167-da4e204a4e89" providerId="ADAL" clId="{FCE82739-6BFF-4126-AE7A-CC82D0E10884}" dt="2025-08-25T20:57:16.560" v="6925" actId="20577"/>
          <ac:spMkLst>
            <pc:docMk/>
            <pc:sldMk cId="1283935882" sldId="294"/>
            <ac:spMk id="8" creationId="{C7DB3AC8-AB76-4BC9-8442-2A0191C5F918}"/>
          </ac:spMkLst>
        </pc:spChg>
        <pc:spChg chg="add mod">
          <ac:chgData name="Satyam2 Dubey (Consultant)" userId="125876ce-025a-4c25-a167-da4e204a4e89" providerId="ADAL" clId="{FCE82739-6BFF-4126-AE7A-CC82D0E10884}" dt="2025-08-26T14:35:02.898" v="6940" actId="1076"/>
          <ac:spMkLst>
            <pc:docMk/>
            <pc:sldMk cId="1283935882" sldId="294"/>
            <ac:spMk id="11" creationId="{8470117C-C9FB-4354-BCD1-9BFE0CAE8B54}"/>
          </ac:spMkLst>
        </pc:spChg>
        <pc:spChg chg="add mod">
          <ac:chgData name="Satyam2 Dubey (Consultant)" userId="125876ce-025a-4c25-a167-da4e204a4e89" providerId="ADAL" clId="{FCE82739-6BFF-4126-AE7A-CC82D0E10884}" dt="2025-08-26T14:35:42.181" v="6949" actId="1076"/>
          <ac:spMkLst>
            <pc:docMk/>
            <pc:sldMk cId="1283935882" sldId="294"/>
            <ac:spMk id="13" creationId="{27AE0965-9F9A-41E7-B594-3F8C4F2D316A}"/>
          </ac:spMkLst>
        </pc:spChg>
        <pc:spChg chg="add mod">
          <ac:chgData name="Satyam2 Dubey (Consultant)" userId="125876ce-025a-4c25-a167-da4e204a4e89" providerId="ADAL" clId="{FCE82739-6BFF-4126-AE7A-CC82D0E10884}" dt="2025-08-26T14:36:09.421" v="6962" actId="1076"/>
          <ac:spMkLst>
            <pc:docMk/>
            <pc:sldMk cId="1283935882" sldId="294"/>
            <ac:spMk id="14" creationId="{4B113B4C-454C-4774-8ADD-364CA2C1C3CC}"/>
          </ac:spMkLst>
        </pc:spChg>
        <pc:picChg chg="add mod">
          <ac:chgData name="Satyam2 Dubey (Consultant)" userId="125876ce-025a-4c25-a167-da4e204a4e89" providerId="ADAL" clId="{FCE82739-6BFF-4126-AE7A-CC82D0E10884}" dt="2025-08-26T14:37:45.665" v="6964" actId="1076"/>
          <ac:picMkLst>
            <pc:docMk/>
            <pc:sldMk cId="1283935882" sldId="294"/>
            <ac:picMk id="10" creationId="{B9210B89-1CAC-4BFD-94A4-2696940A89C7}"/>
          </ac:picMkLst>
        </pc:picChg>
        <pc:picChg chg="add mod">
          <ac:chgData name="Satyam2 Dubey (Consultant)" userId="125876ce-025a-4c25-a167-da4e204a4e89" providerId="ADAL" clId="{FCE82739-6BFF-4126-AE7A-CC82D0E10884}" dt="2025-08-26T14:34:47.197" v="6937" actId="1076"/>
          <ac:picMkLst>
            <pc:docMk/>
            <pc:sldMk cId="1283935882" sldId="294"/>
            <ac:picMk id="12" creationId="{4D98934B-1A6C-40C3-B800-06BB0FF319F3}"/>
          </ac:picMkLst>
        </pc:picChg>
      </pc:sldChg>
      <pc:sldChg chg="addSp modSp">
        <pc:chgData name="Satyam2 Dubey (Consultant)" userId="125876ce-025a-4c25-a167-da4e204a4e89" providerId="ADAL" clId="{FCE82739-6BFF-4126-AE7A-CC82D0E10884}" dt="2025-08-27T03:46:19.874" v="7972" actId="1076"/>
        <pc:sldMkLst>
          <pc:docMk/>
          <pc:sldMk cId="2441292109" sldId="295"/>
        </pc:sldMkLst>
        <pc:spChg chg="mod">
          <ac:chgData name="Satyam2 Dubey (Consultant)" userId="125876ce-025a-4c25-a167-da4e204a4e89" providerId="ADAL" clId="{FCE82739-6BFF-4126-AE7A-CC82D0E10884}" dt="2025-08-27T03:43:55.495" v="7845" actId="1076"/>
          <ac:spMkLst>
            <pc:docMk/>
            <pc:sldMk cId="2441292109" sldId="295"/>
            <ac:spMk id="10" creationId="{FABB0E40-41DF-44B1-9B16-2D3A92627047}"/>
          </ac:spMkLst>
        </pc:spChg>
        <pc:spChg chg="add mod">
          <ac:chgData name="Satyam2 Dubey (Consultant)" userId="125876ce-025a-4c25-a167-da4e204a4e89" providerId="ADAL" clId="{FCE82739-6BFF-4126-AE7A-CC82D0E10884}" dt="2025-08-27T03:43:41.335" v="7843" actId="2710"/>
          <ac:spMkLst>
            <pc:docMk/>
            <pc:sldMk cId="2441292109" sldId="295"/>
            <ac:spMk id="13" creationId="{ECDB8878-F31F-424F-8184-81182272BD56}"/>
          </ac:spMkLst>
        </pc:spChg>
        <pc:spChg chg="add mod">
          <ac:chgData name="Satyam2 Dubey (Consultant)" userId="125876ce-025a-4c25-a167-da4e204a4e89" providerId="ADAL" clId="{FCE82739-6BFF-4126-AE7A-CC82D0E10884}" dt="2025-08-27T03:46:19.874" v="7972" actId="1076"/>
          <ac:spMkLst>
            <pc:docMk/>
            <pc:sldMk cId="2441292109" sldId="295"/>
            <ac:spMk id="14" creationId="{2427F797-8789-47A2-8A2A-081C3FC5392A}"/>
          </ac:spMkLst>
        </pc:spChg>
      </pc:sldChg>
      <pc:sldChg chg="modSp">
        <pc:chgData name="Satyam2 Dubey (Consultant)" userId="125876ce-025a-4c25-a167-da4e204a4e89" providerId="ADAL" clId="{FCE82739-6BFF-4126-AE7A-CC82D0E10884}" dt="2025-08-26T14:26:55.174" v="6931" actId="12"/>
        <pc:sldMkLst>
          <pc:docMk/>
          <pc:sldMk cId="1469018159" sldId="296"/>
        </pc:sldMkLst>
        <pc:spChg chg="mod">
          <ac:chgData name="Satyam2 Dubey (Consultant)" userId="125876ce-025a-4c25-a167-da4e204a4e89" providerId="ADAL" clId="{FCE82739-6BFF-4126-AE7A-CC82D0E10884}" dt="2025-08-26T14:26:55.174" v="6931" actId="12"/>
          <ac:spMkLst>
            <pc:docMk/>
            <pc:sldMk cId="1469018159" sldId="296"/>
            <ac:spMk id="14" creationId="{66F89B46-5E17-4278-8DF7-EB96D6C22D52}"/>
          </ac:spMkLst>
        </pc:spChg>
      </pc:sldChg>
      <pc:sldChg chg="addSp modSp">
        <pc:chgData name="Satyam2 Dubey (Consultant)" userId="125876ce-025a-4c25-a167-da4e204a4e89" providerId="ADAL" clId="{FCE82739-6BFF-4126-AE7A-CC82D0E10884}" dt="2025-08-27T03:37:25.973" v="7654" actId="14100"/>
        <pc:sldMkLst>
          <pc:docMk/>
          <pc:sldMk cId="1178540201" sldId="301"/>
        </pc:sldMkLst>
        <pc:spChg chg="add mod">
          <ac:chgData name="Satyam2 Dubey (Consultant)" userId="125876ce-025a-4c25-a167-da4e204a4e89" providerId="ADAL" clId="{FCE82739-6BFF-4126-AE7A-CC82D0E10884}" dt="2025-08-27T02:44:51.393" v="7123" actId="1076"/>
          <ac:spMkLst>
            <pc:docMk/>
            <pc:sldMk cId="1178540201" sldId="301"/>
            <ac:spMk id="3" creationId="{2A103BB2-32E4-4E87-BE53-D86879551422}"/>
          </ac:spMkLst>
        </pc:spChg>
        <pc:spChg chg="mod">
          <ac:chgData name="Satyam2 Dubey (Consultant)" userId="125876ce-025a-4c25-a167-da4e204a4e89" providerId="ADAL" clId="{FCE82739-6BFF-4126-AE7A-CC82D0E10884}" dt="2025-08-27T02:43:28.413" v="7082" actId="1076"/>
          <ac:spMkLst>
            <pc:docMk/>
            <pc:sldMk cId="1178540201" sldId="301"/>
            <ac:spMk id="4" creationId="{52DBE799-FE45-4AD8-A1CA-95C8C76C9B9D}"/>
          </ac:spMkLst>
        </pc:spChg>
        <pc:spChg chg="mod">
          <ac:chgData name="Satyam2 Dubey (Consultant)" userId="125876ce-025a-4c25-a167-da4e204a4e89" providerId="ADAL" clId="{FCE82739-6BFF-4126-AE7A-CC82D0E10884}" dt="2025-08-27T03:09:44.396" v="7507" actId="14100"/>
          <ac:spMkLst>
            <pc:docMk/>
            <pc:sldMk cId="1178540201" sldId="301"/>
            <ac:spMk id="5" creationId="{CFC36802-03AC-4681-9B97-FC310ADD3444}"/>
          </ac:spMkLst>
        </pc:spChg>
        <pc:spChg chg="add mod">
          <ac:chgData name="Satyam2 Dubey (Consultant)" userId="125876ce-025a-4c25-a167-da4e204a4e89" providerId="ADAL" clId="{FCE82739-6BFF-4126-AE7A-CC82D0E10884}" dt="2025-08-27T02:48:40.163" v="7164" actId="1076"/>
          <ac:spMkLst>
            <pc:docMk/>
            <pc:sldMk cId="1178540201" sldId="301"/>
            <ac:spMk id="6" creationId="{6BDED235-9EE2-470C-9EB1-DEC059FB8945}"/>
          </ac:spMkLst>
        </pc:spChg>
        <pc:spChg chg="add mod">
          <ac:chgData name="Satyam2 Dubey (Consultant)" userId="125876ce-025a-4c25-a167-da4e204a4e89" providerId="ADAL" clId="{FCE82739-6BFF-4126-AE7A-CC82D0E10884}" dt="2025-08-27T02:48:34.076" v="7163" actId="1076"/>
          <ac:spMkLst>
            <pc:docMk/>
            <pc:sldMk cId="1178540201" sldId="301"/>
            <ac:spMk id="7" creationId="{4505C9C4-4E89-45BC-8B10-D1A771EEC8A0}"/>
          </ac:spMkLst>
        </pc:spChg>
        <pc:spChg chg="add mod">
          <ac:chgData name="Satyam2 Dubey (Consultant)" userId="125876ce-025a-4c25-a167-da4e204a4e89" providerId="ADAL" clId="{FCE82739-6BFF-4126-AE7A-CC82D0E10884}" dt="2025-08-27T02:58:34.256" v="7231" actId="1076"/>
          <ac:spMkLst>
            <pc:docMk/>
            <pc:sldMk cId="1178540201" sldId="301"/>
            <ac:spMk id="8" creationId="{94CB72E9-31B7-4847-B96A-C1E92A8A9E14}"/>
          </ac:spMkLst>
        </pc:spChg>
        <pc:picChg chg="add mod">
          <ac:chgData name="Satyam2 Dubey (Consultant)" userId="125876ce-025a-4c25-a167-da4e204a4e89" providerId="ADAL" clId="{FCE82739-6BFF-4126-AE7A-CC82D0E10884}" dt="2025-08-27T03:37:25.973" v="7654" actId="14100"/>
          <ac:picMkLst>
            <pc:docMk/>
            <pc:sldMk cId="1178540201" sldId="301"/>
            <ac:picMk id="9" creationId="{C8FFC82C-7178-4E27-A927-386372B3A589}"/>
          </ac:picMkLst>
        </pc:picChg>
      </pc:sldChg>
      <pc:sldChg chg="modSp">
        <pc:chgData name="Satyam2 Dubey (Consultant)" userId="125876ce-025a-4c25-a167-da4e204a4e89" providerId="ADAL" clId="{FCE82739-6BFF-4126-AE7A-CC82D0E10884}" dt="2025-08-27T02:46:23.133" v="7142" actId="20577"/>
        <pc:sldMkLst>
          <pc:docMk/>
          <pc:sldMk cId="1551360936" sldId="302"/>
        </pc:sldMkLst>
        <pc:spChg chg="mod">
          <ac:chgData name="Satyam2 Dubey (Consultant)" userId="125876ce-025a-4c25-a167-da4e204a4e89" providerId="ADAL" clId="{FCE82739-6BFF-4126-AE7A-CC82D0E10884}" dt="2025-08-27T02:46:23.133" v="7142" actId="20577"/>
          <ac:spMkLst>
            <pc:docMk/>
            <pc:sldMk cId="1551360936" sldId="302"/>
            <ac:spMk id="6" creationId="{3EAC3B17-0E4D-4599-8911-390BEDFF0D3A}"/>
          </ac:spMkLst>
        </pc:spChg>
        <pc:spChg chg="mod">
          <ac:chgData name="Satyam2 Dubey (Consultant)" userId="125876ce-025a-4c25-a167-da4e204a4e89" providerId="ADAL" clId="{FCE82739-6BFF-4126-AE7A-CC82D0E10884}" dt="2025-08-26T14:52:02.065" v="7078" actId="20577"/>
          <ac:spMkLst>
            <pc:docMk/>
            <pc:sldMk cId="1551360936" sldId="302"/>
            <ac:spMk id="7" creationId="{75586294-2B36-4AC0-A33A-730B84067137}"/>
          </ac:spMkLst>
        </pc:spChg>
      </pc:sldChg>
      <pc:sldChg chg="addSp modSp add">
        <pc:chgData name="Satyam2 Dubey (Consultant)" userId="125876ce-025a-4c25-a167-da4e204a4e89" providerId="ADAL" clId="{FCE82739-6BFF-4126-AE7A-CC82D0E10884}" dt="2025-08-27T03:38:10.297" v="7661" actId="14100"/>
        <pc:sldMkLst>
          <pc:docMk/>
          <pc:sldMk cId="2554252929" sldId="303"/>
        </pc:sldMkLst>
        <pc:spChg chg="add mod">
          <ac:chgData name="Satyam2 Dubey (Consultant)" userId="125876ce-025a-4c25-a167-da4e204a4e89" providerId="ADAL" clId="{FCE82739-6BFF-4126-AE7A-CC82D0E10884}" dt="2025-08-27T02:51:33.325" v="7186" actId="1076"/>
          <ac:spMkLst>
            <pc:docMk/>
            <pc:sldMk cId="2554252929" sldId="303"/>
            <ac:spMk id="3" creationId="{01EA8316-94B8-4B01-98E3-AA3656E7CFF5}"/>
          </ac:spMkLst>
        </pc:spChg>
        <pc:spChg chg="add mod">
          <ac:chgData name="Satyam2 Dubey (Consultant)" userId="125876ce-025a-4c25-a167-da4e204a4e89" providerId="ADAL" clId="{FCE82739-6BFF-4126-AE7A-CC82D0E10884}" dt="2025-08-27T02:58:41.419" v="7232" actId="1076"/>
          <ac:spMkLst>
            <pc:docMk/>
            <pc:sldMk cId="2554252929" sldId="303"/>
            <ac:spMk id="4" creationId="{86F33C52-6225-405C-8E6C-9BF9144332CB}"/>
          </ac:spMkLst>
        </pc:spChg>
        <pc:spChg chg="add mod">
          <ac:chgData name="Satyam2 Dubey (Consultant)" userId="125876ce-025a-4c25-a167-da4e204a4e89" providerId="ADAL" clId="{FCE82739-6BFF-4126-AE7A-CC82D0E10884}" dt="2025-08-27T02:59:35.913" v="7242" actId="1076"/>
          <ac:spMkLst>
            <pc:docMk/>
            <pc:sldMk cId="2554252929" sldId="303"/>
            <ac:spMk id="5" creationId="{1ACD8C78-79A5-4C72-A69C-703481BF2113}"/>
          </ac:spMkLst>
        </pc:spChg>
        <pc:spChg chg="add mod">
          <ac:chgData name="Satyam2 Dubey (Consultant)" userId="125876ce-025a-4c25-a167-da4e204a4e89" providerId="ADAL" clId="{FCE82739-6BFF-4126-AE7A-CC82D0E10884}" dt="2025-08-27T03:01:18.380" v="7257" actId="1076"/>
          <ac:spMkLst>
            <pc:docMk/>
            <pc:sldMk cId="2554252929" sldId="303"/>
            <ac:spMk id="6" creationId="{C76175D5-0889-4E25-A1F6-8B8E8E4793E3}"/>
          </ac:spMkLst>
        </pc:spChg>
        <pc:spChg chg="add mod">
          <ac:chgData name="Satyam2 Dubey (Consultant)" userId="125876ce-025a-4c25-a167-da4e204a4e89" providerId="ADAL" clId="{FCE82739-6BFF-4126-AE7A-CC82D0E10884}" dt="2025-08-27T03:02:12.551" v="7265" actId="1076"/>
          <ac:spMkLst>
            <pc:docMk/>
            <pc:sldMk cId="2554252929" sldId="303"/>
            <ac:spMk id="7" creationId="{39B1448B-08FE-4DF7-A682-B5F923388D1E}"/>
          </ac:spMkLst>
        </pc:spChg>
        <pc:spChg chg="add mod">
          <ac:chgData name="Satyam2 Dubey (Consultant)" userId="125876ce-025a-4c25-a167-da4e204a4e89" providerId="ADAL" clId="{FCE82739-6BFF-4126-AE7A-CC82D0E10884}" dt="2025-08-27T03:03:39.454" v="7279" actId="1076"/>
          <ac:spMkLst>
            <pc:docMk/>
            <pc:sldMk cId="2554252929" sldId="303"/>
            <ac:spMk id="8" creationId="{9DBD7749-F634-4781-B047-E7C93C3BCD47}"/>
          </ac:spMkLst>
        </pc:spChg>
        <pc:spChg chg="add mod">
          <ac:chgData name="Satyam2 Dubey (Consultant)" userId="125876ce-025a-4c25-a167-da4e204a4e89" providerId="ADAL" clId="{FCE82739-6BFF-4126-AE7A-CC82D0E10884}" dt="2025-08-27T03:09:14.632" v="7506" actId="1076"/>
          <ac:spMkLst>
            <pc:docMk/>
            <pc:sldMk cId="2554252929" sldId="303"/>
            <ac:spMk id="9" creationId="{946A4D5B-8AE2-4B09-9B9C-38719202D140}"/>
          </ac:spMkLst>
        </pc:spChg>
        <pc:picChg chg="add mod">
          <ac:chgData name="Satyam2 Dubey (Consultant)" userId="125876ce-025a-4c25-a167-da4e204a4e89" providerId="ADAL" clId="{FCE82739-6BFF-4126-AE7A-CC82D0E10884}" dt="2025-08-27T03:38:10.297" v="7661" actId="14100"/>
          <ac:picMkLst>
            <pc:docMk/>
            <pc:sldMk cId="2554252929" sldId="303"/>
            <ac:picMk id="10" creationId="{88FF4322-443D-447C-9AAC-A205FABA0D4A}"/>
          </ac:picMkLst>
        </pc:picChg>
      </pc:sldChg>
      <pc:sldChg chg="addSp modSp add">
        <pc:chgData name="Satyam2 Dubey (Consultant)" userId="125876ce-025a-4c25-a167-da4e204a4e89" providerId="ADAL" clId="{FCE82739-6BFF-4126-AE7A-CC82D0E10884}" dt="2025-08-27T03:10:37.571" v="7512" actId="14100"/>
        <pc:sldMkLst>
          <pc:docMk/>
          <pc:sldMk cId="1584707052" sldId="304"/>
        </pc:sldMkLst>
        <pc:picChg chg="add mod">
          <ac:chgData name="Satyam2 Dubey (Consultant)" userId="125876ce-025a-4c25-a167-da4e204a4e89" providerId="ADAL" clId="{FCE82739-6BFF-4126-AE7A-CC82D0E10884}" dt="2025-08-27T03:10:37.571" v="7512" actId="14100"/>
          <ac:picMkLst>
            <pc:docMk/>
            <pc:sldMk cId="1584707052" sldId="304"/>
            <ac:picMk id="3" creationId="{C819F936-EDB2-44F9-B9FC-9EDA57D70FC5}"/>
          </ac:picMkLst>
        </pc:picChg>
      </pc:sldChg>
      <pc:sldChg chg="addSp delSp modSp add">
        <pc:chgData name="Satyam2 Dubey (Consultant)" userId="125876ce-025a-4c25-a167-da4e204a4e89" providerId="ADAL" clId="{FCE82739-6BFF-4126-AE7A-CC82D0E10884}" dt="2025-08-27T03:38:57.445" v="7667" actId="1076"/>
        <pc:sldMkLst>
          <pc:docMk/>
          <pc:sldMk cId="4242964475" sldId="305"/>
        </pc:sldMkLst>
        <pc:spChg chg="add mod">
          <ac:chgData name="Satyam2 Dubey (Consultant)" userId="125876ce-025a-4c25-a167-da4e204a4e89" providerId="ADAL" clId="{FCE82739-6BFF-4126-AE7A-CC82D0E10884}" dt="2025-08-27T03:24:19.938" v="7579" actId="1076"/>
          <ac:spMkLst>
            <pc:docMk/>
            <pc:sldMk cId="4242964475" sldId="305"/>
            <ac:spMk id="4" creationId="{C9CB7CA4-3A1F-431E-AD90-E66F49428368}"/>
          </ac:spMkLst>
        </pc:spChg>
        <pc:spChg chg="add mod">
          <ac:chgData name="Satyam2 Dubey (Consultant)" userId="125876ce-025a-4c25-a167-da4e204a4e89" providerId="ADAL" clId="{FCE82739-6BFF-4126-AE7A-CC82D0E10884}" dt="2025-08-27T03:38:45.369" v="7665" actId="14100"/>
          <ac:spMkLst>
            <pc:docMk/>
            <pc:sldMk cId="4242964475" sldId="305"/>
            <ac:spMk id="8" creationId="{024D0022-F972-45B4-9F90-82C4659E2F9A}"/>
          </ac:spMkLst>
        </pc:spChg>
        <pc:picChg chg="add mod">
          <ac:chgData name="Satyam2 Dubey (Consultant)" userId="125876ce-025a-4c25-a167-da4e204a4e89" providerId="ADAL" clId="{FCE82739-6BFF-4126-AE7A-CC82D0E10884}" dt="2025-08-27T03:23:00.667" v="7560" actId="1076"/>
          <ac:picMkLst>
            <pc:docMk/>
            <pc:sldMk cId="4242964475" sldId="305"/>
            <ac:picMk id="3" creationId="{C4940893-57A1-460A-AB0F-3DD6F5ABFE41}"/>
          </ac:picMkLst>
        </pc:picChg>
        <pc:picChg chg="add mod">
          <ac:chgData name="Satyam2 Dubey (Consultant)" userId="125876ce-025a-4c25-a167-da4e204a4e89" providerId="ADAL" clId="{FCE82739-6BFF-4126-AE7A-CC82D0E10884}" dt="2025-08-27T03:37:52.431" v="7656" actId="1076"/>
          <ac:picMkLst>
            <pc:docMk/>
            <pc:sldMk cId="4242964475" sldId="305"/>
            <ac:picMk id="5" creationId="{4A312BDB-60D4-47D7-853D-E1015C2B8B65}"/>
          </ac:picMkLst>
        </pc:picChg>
        <pc:picChg chg="add mod">
          <ac:chgData name="Satyam2 Dubey (Consultant)" userId="125876ce-025a-4c25-a167-da4e204a4e89" providerId="ADAL" clId="{FCE82739-6BFF-4126-AE7A-CC82D0E10884}" dt="2025-08-27T03:38:50.652" v="7666" actId="1076"/>
          <ac:picMkLst>
            <pc:docMk/>
            <pc:sldMk cId="4242964475" sldId="305"/>
            <ac:picMk id="6" creationId="{63B8C63D-6EA5-41CC-9DFD-80E46AFA1E77}"/>
          </ac:picMkLst>
        </pc:picChg>
        <pc:picChg chg="add del mod">
          <ac:chgData name="Satyam2 Dubey (Consultant)" userId="125876ce-025a-4c25-a167-da4e204a4e89" providerId="ADAL" clId="{FCE82739-6BFF-4126-AE7A-CC82D0E10884}" dt="2025-08-27T03:34:16.131" v="7642" actId="478"/>
          <ac:picMkLst>
            <pc:docMk/>
            <pc:sldMk cId="4242964475" sldId="305"/>
            <ac:picMk id="7" creationId="{8CF4D305-3D8B-498C-B44C-E5540D75D49A}"/>
          </ac:picMkLst>
        </pc:picChg>
        <pc:picChg chg="add mod">
          <ac:chgData name="Satyam2 Dubey (Consultant)" userId="125876ce-025a-4c25-a167-da4e204a4e89" providerId="ADAL" clId="{FCE82739-6BFF-4126-AE7A-CC82D0E10884}" dt="2025-08-27T03:38:57.445" v="7667" actId="1076"/>
          <ac:picMkLst>
            <pc:docMk/>
            <pc:sldMk cId="4242964475" sldId="305"/>
            <ac:picMk id="9" creationId="{11395A9C-764D-4F01-A8FE-94D960951018}"/>
          </ac:picMkLst>
        </pc:picChg>
      </pc:sldChg>
      <pc:sldChg chg="addSp delSp add del">
        <pc:chgData name="Satyam2 Dubey (Consultant)" userId="125876ce-025a-4c25-a167-da4e204a4e89" providerId="ADAL" clId="{FCE82739-6BFF-4126-AE7A-CC82D0E10884}" dt="2025-08-27T03:29:47.428" v="7588" actId="2696"/>
        <pc:sldMkLst>
          <pc:docMk/>
          <pc:sldMk cId="1954948303" sldId="306"/>
        </pc:sldMkLst>
        <pc:spChg chg="add del">
          <ac:chgData name="Satyam2 Dubey (Consultant)" userId="125876ce-025a-4c25-a167-da4e204a4e89" providerId="ADAL" clId="{FCE82739-6BFF-4126-AE7A-CC82D0E10884}" dt="2025-08-27T03:29:26.641" v="7587"/>
          <ac:spMkLst>
            <pc:docMk/>
            <pc:sldMk cId="1954948303" sldId="306"/>
            <ac:spMk id="3" creationId="{8EF57574-96B4-4D4F-975E-B420B0437B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F8E03D-3E93-49DE-A6C1-CC2669F518BE}" type="datetimeFigureOut">
              <a:rPr lang="en-IN" smtClean="0"/>
              <a:t>27-08-2025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496621-4938-41C4-B28E-5BB518CFA48C}" type="slidenum">
              <a:rPr lang="en-IN" smtClean="0"/>
              <a:t>‹#›</a:t>
            </a:fld>
            <a:endParaRPr lang="en-IN"/>
          </a:p>
        </p:txBody>
      </p:sp>
    </p:spTree>
    <p:extLst>
      <p:ext uri="{BB962C8B-B14F-4D97-AF65-F5344CB8AC3E}">
        <p14:creationId xmlns:p14="http://schemas.microsoft.com/office/powerpoint/2010/main" val="1011172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FC3F7-D75C-4234-AF50-0C370CCF3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F31C25-3AE5-466D-A581-B60A5F0E9C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142EF7-BF22-4C97-A844-8E19A4820A01}"/>
              </a:ext>
            </a:extLst>
          </p:cNvPr>
          <p:cNvSpPr>
            <a:spLocks noGrp="1"/>
          </p:cNvSpPr>
          <p:nvPr>
            <p:ph type="dt" sz="half" idx="10"/>
          </p:nvPr>
        </p:nvSpPr>
        <p:spPr/>
        <p:txBody>
          <a:bodyPr/>
          <a:lstStyle/>
          <a:p>
            <a:fld id="{74F99D03-86C8-48F2-8990-7D61AA86B31C}" type="datetime1">
              <a:rPr lang="en-IN" smtClean="0"/>
              <a:t>27-08-2025</a:t>
            </a:fld>
            <a:endParaRPr lang="en-IN"/>
          </a:p>
        </p:txBody>
      </p:sp>
      <p:sp>
        <p:nvSpPr>
          <p:cNvPr id="5" name="Footer Placeholder 4">
            <a:extLst>
              <a:ext uri="{FF2B5EF4-FFF2-40B4-BE49-F238E27FC236}">
                <a16:creationId xmlns:a16="http://schemas.microsoft.com/office/drawing/2014/main" id="{5C437498-11BC-479F-A558-B250B5866E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04A1BB-303F-4E28-8432-DD4C0F68FAFA}"/>
              </a:ext>
            </a:extLst>
          </p:cNvPr>
          <p:cNvSpPr>
            <a:spLocks noGrp="1"/>
          </p:cNvSpPr>
          <p:nvPr>
            <p:ph type="sldNum" sz="quarter" idx="12"/>
          </p:nvPr>
        </p:nvSpPr>
        <p:spPr/>
        <p:txBody>
          <a:bodyPr/>
          <a:lstStyle/>
          <a:p>
            <a:fld id="{1E4C304E-1226-4080-BF13-67E3E09D5223}" type="slidenum">
              <a:rPr lang="en-IN" smtClean="0"/>
              <a:t>‹#›</a:t>
            </a:fld>
            <a:endParaRPr lang="en-IN"/>
          </a:p>
        </p:txBody>
      </p:sp>
    </p:spTree>
    <p:extLst>
      <p:ext uri="{BB962C8B-B14F-4D97-AF65-F5344CB8AC3E}">
        <p14:creationId xmlns:p14="http://schemas.microsoft.com/office/powerpoint/2010/main" val="115978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BF1D-116B-4531-A47D-65FEF0E5A3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C2F5D6-FB93-4211-95AF-166949D11C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7F7114-2204-49A4-9E81-69D215728BD9}"/>
              </a:ext>
            </a:extLst>
          </p:cNvPr>
          <p:cNvSpPr>
            <a:spLocks noGrp="1"/>
          </p:cNvSpPr>
          <p:nvPr>
            <p:ph type="dt" sz="half" idx="10"/>
          </p:nvPr>
        </p:nvSpPr>
        <p:spPr/>
        <p:txBody>
          <a:bodyPr/>
          <a:lstStyle/>
          <a:p>
            <a:fld id="{C7D091D6-2CCD-40F1-BB76-9D1A04659B8C}" type="datetime1">
              <a:rPr lang="en-IN" smtClean="0"/>
              <a:t>27-08-2025</a:t>
            </a:fld>
            <a:endParaRPr lang="en-IN"/>
          </a:p>
        </p:txBody>
      </p:sp>
      <p:sp>
        <p:nvSpPr>
          <p:cNvPr id="5" name="Footer Placeholder 4">
            <a:extLst>
              <a:ext uri="{FF2B5EF4-FFF2-40B4-BE49-F238E27FC236}">
                <a16:creationId xmlns:a16="http://schemas.microsoft.com/office/drawing/2014/main" id="{8E9DDC93-6EB5-44D2-A5EB-4EB788E31A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9729B4-E558-4ABC-86BE-8877C95A4CA1}"/>
              </a:ext>
            </a:extLst>
          </p:cNvPr>
          <p:cNvSpPr>
            <a:spLocks noGrp="1"/>
          </p:cNvSpPr>
          <p:nvPr>
            <p:ph type="sldNum" sz="quarter" idx="12"/>
          </p:nvPr>
        </p:nvSpPr>
        <p:spPr/>
        <p:txBody>
          <a:bodyPr/>
          <a:lstStyle/>
          <a:p>
            <a:fld id="{1E4C304E-1226-4080-BF13-67E3E09D5223}" type="slidenum">
              <a:rPr lang="en-IN" smtClean="0"/>
              <a:t>‹#›</a:t>
            </a:fld>
            <a:endParaRPr lang="en-IN"/>
          </a:p>
        </p:txBody>
      </p:sp>
    </p:spTree>
    <p:extLst>
      <p:ext uri="{BB962C8B-B14F-4D97-AF65-F5344CB8AC3E}">
        <p14:creationId xmlns:p14="http://schemas.microsoft.com/office/powerpoint/2010/main" val="3445801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FCAD2F-291A-4663-87B3-34E06FC71B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D1509B-D6EF-4042-A197-F4D18032D96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68D013-F1F9-45E0-924F-E6184A861016}"/>
              </a:ext>
            </a:extLst>
          </p:cNvPr>
          <p:cNvSpPr>
            <a:spLocks noGrp="1"/>
          </p:cNvSpPr>
          <p:nvPr>
            <p:ph type="dt" sz="half" idx="10"/>
          </p:nvPr>
        </p:nvSpPr>
        <p:spPr/>
        <p:txBody>
          <a:bodyPr/>
          <a:lstStyle/>
          <a:p>
            <a:fld id="{9363A59D-EE12-4C19-BF76-1A93EE11E842}" type="datetime1">
              <a:rPr lang="en-IN" smtClean="0"/>
              <a:t>27-08-2025</a:t>
            </a:fld>
            <a:endParaRPr lang="en-IN"/>
          </a:p>
        </p:txBody>
      </p:sp>
      <p:sp>
        <p:nvSpPr>
          <p:cNvPr id="5" name="Footer Placeholder 4">
            <a:extLst>
              <a:ext uri="{FF2B5EF4-FFF2-40B4-BE49-F238E27FC236}">
                <a16:creationId xmlns:a16="http://schemas.microsoft.com/office/drawing/2014/main" id="{8DC59317-AF94-48E8-8B89-9785259195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9BCFCE-AB5A-471E-AB3A-B6433D5ED2AC}"/>
              </a:ext>
            </a:extLst>
          </p:cNvPr>
          <p:cNvSpPr>
            <a:spLocks noGrp="1"/>
          </p:cNvSpPr>
          <p:nvPr>
            <p:ph type="sldNum" sz="quarter" idx="12"/>
          </p:nvPr>
        </p:nvSpPr>
        <p:spPr/>
        <p:txBody>
          <a:bodyPr/>
          <a:lstStyle/>
          <a:p>
            <a:fld id="{1E4C304E-1226-4080-BF13-67E3E09D5223}" type="slidenum">
              <a:rPr lang="en-IN" smtClean="0"/>
              <a:t>‹#›</a:t>
            </a:fld>
            <a:endParaRPr lang="en-IN"/>
          </a:p>
        </p:txBody>
      </p:sp>
    </p:spTree>
    <p:extLst>
      <p:ext uri="{BB962C8B-B14F-4D97-AF65-F5344CB8AC3E}">
        <p14:creationId xmlns:p14="http://schemas.microsoft.com/office/powerpoint/2010/main" val="45369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59951-1A3C-422E-B5CE-4C5CBF544A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FE844A-96CE-4DF6-92DD-25733A6921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A30552-90A3-4576-BFA5-5083E8D53059}"/>
              </a:ext>
            </a:extLst>
          </p:cNvPr>
          <p:cNvSpPr>
            <a:spLocks noGrp="1"/>
          </p:cNvSpPr>
          <p:nvPr>
            <p:ph type="dt" sz="half" idx="10"/>
          </p:nvPr>
        </p:nvSpPr>
        <p:spPr/>
        <p:txBody>
          <a:bodyPr/>
          <a:lstStyle/>
          <a:p>
            <a:fld id="{605D890C-12F9-4531-96E0-CB34B942C71F}" type="datetime1">
              <a:rPr lang="en-IN" smtClean="0"/>
              <a:t>27-08-2025</a:t>
            </a:fld>
            <a:endParaRPr lang="en-IN"/>
          </a:p>
        </p:txBody>
      </p:sp>
      <p:sp>
        <p:nvSpPr>
          <p:cNvPr id="5" name="Footer Placeholder 4">
            <a:extLst>
              <a:ext uri="{FF2B5EF4-FFF2-40B4-BE49-F238E27FC236}">
                <a16:creationId xmlns:a16="http://schemas.microsoft.com/office/drawing/2014/main" id="{7798FB66-2F13-4056-82E3-7D2C7202F2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996FF6-F67A-4FA2-9EC7-37BF6EF0EF7D}"/>
              </a:ext>
            </a:extLst>
          </p:cNvPr>
          <p:cNvSpPr>
            <a:spLocks noGrp="1"/>
          </p:cNvSpPr>
          <p:nvPr>
            <p:ph type="sldNum" sz="quarter" idx="12"/>
          </p:nvPr>
        </p:nvSpPr>
        <p:spPr/>
        <p:txBody>
          <a:bodyPr/>
          <a:lstStyle/>
          <a:p>
            <a:fld id="{1E4C304E-1226-4080-BF13-67E3E09D5223}" type="slidenum">
              <a:rPr lang="en-IN" smtClean="0"/>
              <a:t>‹#›</a:t>
            </a:fld>
            <a:endParaRPr lang="en-IN"/>
          </a:p>
        </p:txBody>
      </p:sp>
    </p:spTree>
    <p:extLst>
      <p:ext uri="{BB962C8B-B14F-4D97-AF65-F5344CB8AC3E}">
        <p14:creationId xmlns:p14="http://schemas.microsoft.com/office/powerpoint/2010/main" val="230873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3BDB-8FC6-4290-81F0-6CDFA90183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B1939A-5FC1-48BC-A945-0C63D8C702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643ADE-E8A9-48F1-9EC9-70DF397E3645}"/>
              </a:ext>
            </a:extLst>
          </p:cNvPr>
          <p:cNvSpPr>
            <a:spLocks noGrp="1"/>
          </p:cNvSpPr>
          <p:nvPr>
            <p:ph type="dt" sz="half" idx="10"/>
          </p:nvPr>
        </p:nvSpPr>
        <p:spPr/>
        <p:txBody>
          <a:bodyPr/>
          <a:lstStyle/>
          <a:p>
            <a:fld id="{2BD46239-5588-4B27-BF14-9D7FCA6CD7F0}" type="datetime1">
              <a:rPr lang="en-IN" smtClean="0"/>
              <a:t>27-08-2025</a:t>
            </a:fld>
            <a:endParaRPr lang="en-IN"/>
          </a:p>
        </p:txBody>
      </p:sp>
      <p:sp>
        <p:nvSpPr>
          <p:cNvPr id="5" name="Footer Placeholder 4">
            <a:extLst>
              <a:ext uri="{FF2B5EF4-FFF2-40B4-BE49-F238E27FC236}">
                <a16:creationId xmlns:a16="http://schemas.microsoft.com/office/drawing/2014/main" id="{E1D2C6DA-0DA7-4B69-A8B3-E1F09F728F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C8B256-A3E8-4E73-81D5-B9F19968114F}"/>
              </a:ext>
            </a:extLst>
          </p:cNvPr>
          <p:cNvSpPr>
            <a:spLocks noGrp="1"/>
          </p:cNvSpPr>
          <p:nvPr>
            <p:ph type="sldNum" sz="quarter" idx="12"/>
          </p:nvPr>
        </p:nvSpPr>
        <p:spPr/>
        <p:txBody>
          <a:bodyPr/>
          <a:lstStyle/>
          <a:p>
            <a:fld id="{1E4C304E-1226-4080-BF13-67E3E09D5223}" type="slidenum">
              <a:rPr lang="en-IN" smtClean="0"/>
              <a:t>‹#›</a:t>
            </a:fld>
            <a:endParaRPr lang="en-IN"/>
          </a:p>
        </p:txBody>
      </p:sp>
    </p:spTree>
    <p:extLst>
      <p:ext uri="{BB962C8B-B14F-4D97-AF65-F5344CB8AC3E}">
        <p14:creationId xmlns:p14="http://schemas.microsoft.com/office/powerpoint/2010/main" val="2788015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8F840-7B75-4D80-A0C4-F192F2A05A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B685BF-73F5-4F1A-8473-CB33DA2BE2D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0614B1-671B-4C0E-B8D3-5CF649354F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924F13-0FEA-4A73-9557-940D5CCF57BA}"/>
              </a:ext>
            </a:extLst>
          </p:cNvPr>
          <p:cNvSpPr>
            <a:spLocks noGrp="1"/>
          </p:cNvSpPr>
          <p:nvPr>
            <p:ph type="dt" sz="half" idx="10"/>
          </p:nvPr>
        </p:nvSpPr>
        <p:spPr/>
        <p:txBody>
          <a:bodyPr/>
          <a:lstStyle/>
          <a:p>
            <a:fld id="{498D24EA-B531-4830-8363-14A76329B521}" type="datetime1">
              <a:rPr lang="en-IN" smtClean="0"/>
              <a:t>27-08-2025</a:t>
            </a:fld>
            <a:endParaRPr lang="en-IN"/>
          </a:p>
        </p:txBody>
      </p:sp>
      <p:sp>
        <p:nvSpPr>
          <p:cNvPr id="6" name="Footer Placeholder 5">
            <a:extLst>
              <a:ext uri="{FF2B5EF4-FFF2-40B4-BE49-F238E27FC236}">
                <a16:creationId xmlns:a16="http://schemas.microsoft.com/office/drawing/2014/main" id="{3716871D-8B58-4F69-B4CE-C312770FCF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F799D8-DC52-4B18-95A1-711D86C0902F}"/>
              </a:ext>
            </a:extLst>
          </p:cNvPr>
          <p:cNvSpPr>
            <a:spLocks noGrp="1"/>
          </p:cNvSpPr>
          <p:nvPr>
            <p:ph type="sldNum" sz="quarter" idx="12"/>
          </p:nvPr>
        </p:nvSpPr>
        <p:spPr/>
        <p:txBody>
          <a:bodyPr/>
          <a:lstStyle/>
          <a:p>
            <a:fld id="{1E4C304E-1226-4080-BF13-67E3E09D5223}" type="slidenum">
              <a:rPr lang="en-IN" smtClean="0"/>
              <a:t>‹#›</a:t>
            </a:fld>
            <a:endParaRPr lang="en-IN"/>
          </a:p>
        </p:txBody>
      </p:sp>
    </p:spTree>
    <p:extLst>
      <p:ext uri="{BB962C8B-B14F-4D97-AF65-F5344CB8AC3E}">
        <p14:creationId xmlns:p14="http://schemas.microsoft.com/office/powerpoint/2010/main" val="4139778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8ABB-DDC0-4684-BEDC-3E95D4EE86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CBC67A-D49E-493C-8836-3ABF201612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425A251-12D2-495D-BEE6-1B4252F408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CD7B57-E873-40EE-B615-8B2AAF4D3D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9CFCBB-9841-46A4-9467-F492A11CD4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5E64444-18C4-4434-B371-7FB81BE6D9FB}"/>
              </a:ext>
            </a:extLst>
          </p:cNvPr>
          <p:cNvSpPr>
            <a:spLocks noGrp="1"/>
          </p:cNvSpPr>
          <p:nvPr>
            <p:ph type="dt" sz="half" idx="10"/>
          </p:nvPr>
        </p:nvSpPr>
        <p:spPr/>
        <p:txBody>
          <a:bodyPr/>
          <a:lstStyle/>
          <a:p>
            <a:fld id="{78782A64-EC32-40BA-900A-852E1082FA33}" type="datetime1">
              <a:rPr lang="en-IN" smtClean="0"/>
              <a:t>27-08-2025</a:t>
            </a:fld>
            <a:endParaRPr lang="en-IN"/>
          </a:p>
        </p:txBody>
      </p:sp>
      <p:sp>
        <p:nvSpPr>
          <p:cNvPr id="8" name="Footer Placeholder 7">
            <a:extLst>
              <a:ext uri="{FF2B5EF4-FFF2-40B4-BE49-F238E27FC236}">
                <a16:creationId xmlns:a16="http://schemas.microsoft.com/office/drawing/2014/main" id="{FF53850D-1695-44C3-ADD0-44E398013F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4CF067F-F468-4BFA-A9E1-DE140FAB2A4E}"/>
              </a:ext>
            </a:extLst>
          </p:cNvPr>
          <p:cNvSpPr>
            <a:spLocks noGrp="1"/>
          </p:cNvSpPr>
          <p:nvPr>
            <p:ph type="sldNum" sz="quarter" idx="12"/>
          </p:nvPr>
        </p:nvSpPr>
        <p:spPr/>
        <p:txBody>
          <a:bodyPr/>
          <a:lstStyle/>
          <a:p>
            <a:fld id="{1E4C304E-1226-4080-BF13-67E3E09D5223}" type="slidenum">
              <a:rPr lang="en-IN" smtClean="0"/>
              <a:t>‹#›</a:t>
            </a:fld>
            <a:endParaRPr lang="en-IN"/>
          </a:p>
        </p:txBody>
      </p:sp>
    </p:spTree>
    <p:extLst>
      <p:ext uri="{BB962C8B-B14F-4D97-AF65-F5344CB8AC3E}">
        <p14:creationId xmlns:p14="http://schemas.microsoft.com/office/powerpoint/2010/main" val="2982375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A0CCC-38CE-4BB3-AA1D-4CD1B023FB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3863DF2-3B02-4252-87FE-75818CED24DB}"/>
              </a:ext>
            </a:extLst>
          </p:cNvPr>
          <p:cNvSpPr>
            <a:spLocks noGrp="1"/>
          </p:cNvSpPr>
          <p:nvPr>
            <p:ph type="dt" sz="half" idx="10"/>
          </p:nvPr>
        </p:nvSpPr>
        <p:spPr/>
        <p:txBody>
          <a:bodyPr/>
          <a:lstStyle/>
          <a:p>
            <a:fld id="{91AA1B07-37B1-435C-9608-DB0BB9F88870}" type="datetime1">
              <a:rPr lang="en-IN" smtClean="0"/>
              <a:t>27-08-2025</a:t>
            </a:fld>
            <a:endParaRPr lang="en-IN"/>
          </a:p>
        </p:txBody>
      </p:sp>
      <p:sp>
        <p:nvSpPr>
          <p:cNvPr id="4" name="Footer Placeholder 3">
            <a:extLst>
              <a:ext uri="{FF2B5EF4-FFF2-40B4-BE49-F238E27FC236}">
                <a16:creationId xmlns:a16="http://schemas.microsoft.com/office/drawing/2014/main" id="{135C1320-2518-45C6-B0F6-7662925843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443BBBB-8074-4F93-9D0A-C360B7D37D8C}"/>
              </a:ext>
            </a:extLst>
          </p:cNvPr>
          <p:cNvSpPr>
            <a:spLocks noGrp="1"/>
          </p:cNvSpPr>
          <p:nvPr>
            <p:ph type="sldNum" sz="quarter" idx="12"/>
          </p:nvPr>
        </p:nvSpPr>
        <p:spPr/>
        <p:txBody>
          <a:bodyPr/>
          <a:lstStyle/>
          <a:p>
            <a:fld id="{1E4C304E-1226-4080-BF13-67E3E09D5223}" type="slidenum">
              <a:rPr lang="en-IN" smtClean="0"/>
              <a:t>‹#›</a:t>
            </a:fld>
            <a:endParaRPr lang="en-IN"/>
          </a:p>
        </p:txBody>
      </p:sp>
    </p:spTree>
    <p:extLst>
      <p:ext uri="{BB962C8B-B14F-4D97-AF65-F5344CB8AC3E}">
        <p14:creationId xmlns:p14="http://schemas.microsoft.com/office/powerpoint/2010/main" val="138093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5EB0B9-345E-4422-B740-D50F733DFE7F}"/>
              </a:ext>
            </a:extLst>
          </p:cNvPr>
          <p:cNvSpPr>
            <a:spLocks noGrp="1"/>
          </p:cNvSpPr>
          <p:nvPr>
            <p:ph type="dt" sz="half" idx="10"/>
          </p:nvPr>
        </p:nvSpPr>
        <p:spPr/>
        <p:txBody>
          <a:bodyPr/>
          <a:lstStyle/>
          <a:p>
            <a:fld id="{4A9113E0-5455-4D4F-804F-6637B482F92E}" type="datetime1">
              <a:rPr lang="en-IN" smtClean="0"/>
              <a:t>27-08-2025</a:t>
            </a:fld>
            <a:endParaRPr lang="en-IN"/>
          </a:p>
        </p:txBody>
      </p:sp>
      <p:sp>
        <p:nvSpPr>
          <p:cNvPr id="3" name="Footer Placeholder 2">
            <a:extLst>
              <a:ext uri="{FF2B5EF4-FFF2-40B4-BE49-F238E27FC236}">
                <a16:creationId xmlns:a16="http://schemas.microsoft.com/office/drawing/2014/main" id="{8CF79A71-D554-4222-B028-9425F2D3B56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84EE6C-53DD-4CA9-A6DE-2E16940DC916}"/>
              </a:ext>
            </a:extLst>
          </p:cNvPr>
          <p:cNvSpPr>
            <a:spLocks noGrp="1"/>
          </p:cNvSpPr>
          <p:nvPr>
            <p:ph type="sldNum" sz="quarter" idx="12"/>
          </p:nvPr>
        </p:nvSpPr>
        <p:spPr/>
        <p:txBody>
          <a:bodyPr/>
          <a:lstStyle/>
          <a:p>
            <a:fld id="{1E4C304E-1226-4080-BF13-67E3E09D5223}" type="slidenum">
              <a:rPr lang="en-IN" smtClean="0"/>
              <a:t>‹#›</a:t>
            </a:fld>
            <a:endParaRPr lang="en-IN"/>
          </a:p>
        </p:txBody>
      </p:sp>
    </p:spTree>
    <p:extLst>
      <p:ext uri="{BB962C8B-B14F-4D97-AF65-F5344CB8AC3E}">
        <p14:creationId xmlns:p14="http://schemas.microsoft.com/office/powerpoint/2010/main" val="863057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C721C-1E73-4079-A088-BA07984DEB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C27E96-E730-4661-827E-69C1905425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033616D-1464-49B1-A357-8C1D01216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8DA038-BBB0-45A7-BC99-617C8B5C4211}"/>
              </a:ext>
            </a:extLst>
          </p:cNvPr>
          <p:cNvSpPr>
            <a:spLocks noGrp="1"/>
          </p:cNvSpPr>
          <p:nvPr>
            <p:ph type="dt" sz="half" idx="10"/>
          </p:nvPr>
        </p:nvSpPr>
        <p:spPr/>
        <p:txBody>
          <a:bodyPr/>
          <a:lstStyle/>
          <a:p>
            <a:fld id="{B0D390B5-3685-46D9-A8C8-DF7D787AC4B9}" type="datetime1">
              <a:rPr lang="en-IN" smtClean="0"/>
              <a:t>27-08-2025</a:t>
            </a:fld>
            <a:endParaRPr lang="en-IN"/>
          </a:p>
        </p:txBody>
      </p:sp>
      <p:sp>
        <p:nvSpPr>
          <p:cNvPr id="6" name="Footer Placeholder 5">
            <a:extLst>
              <a:ext uri="{FF2B5EF4-FFF2-40B4-BE49-F238E27FC236}">
                <a16:creationId xmlns:a16="http://schemas.microsoft.com/office/drawing/2014/main" id="{F3B11967-8212-45E9-9903-135CFC9EB0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8A2DE4-77BA-4D5D-9732-2838137662F6}"/>
              </a:ext>
            </a:extLst>
          </p:cNvPr>
          <p:cNvSpPr>
            <a:spLocks noGrp="1"/>
          </p:cNvSpPr>
          <p:nvPr>
            <p:ph type="sldNum" sz="quarter" idx="12"/>
          </p:nvPr>
        </p:nvSpPr>
        <p:spPr/>
        <p:txBody>
          <a:bodyPr/>
          <a:lstStyle/>
          <a:p>
            <a:fld id="{1E4C304E-1226-4080-BF13-67E3E09D5223}" type="slidenum">
              <a:rPr lang="en-IN" smtClean="0"/>
              <a:t>‹#›</a:t>
            </a:fld>
            <a:endParaRPr lang="en-IN"/>
          </a:p>
        </p:txBody>
      </p:sp>
    </p:spTree>
    <p:extLst>
      <p:ext uri="{BB962C8B-B14F-4D97-AF65-F5344CB8AC3E}">
        <p14:creationId xmlns:p14="http://schemas.microsoft.com/office/powerpoint/2010/main" val="3632835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9A35C-B317-4CF4-B54D-F775822C78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CB99E7-A30E-4785-B1BD-BC43EADAE3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66739F-2B95-4CA6-9855-E357E7191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AF6A08-D061-4925-896D-8548BA5BE9A1}"/>
              </a:ext>
            </a:extLst>
          </p:cNvPr>
          <p:cNvSpPr>
            <a:spLocks noGrp="1"/>
          </p:cNvSpPr>
          <p:nvPr>
            <p:ph type="dt" sz="half" idx="10"/>
          </p:nvPr>
        </p:nvSpPr>
        <p:spPr/>
        <p:txBody>
          <a:bodyPr/>
          <a:lstStyle/>
          <a:p>
            <a:fld id="{C306B50F-9FE1-4D44-9656-33065C2D3950}" type="datetime1">
              <a:rPr lang="en-IN" smtClean="0"/>
              <a:t>27-08-2025</a:t>
            </a:fld>
            <a:endParaRPr lang="en-IN"/>
          </a:p>
        </p:txBody>
      </p:sp>
      <p:sp>
        <p:nvSpPr>
          <p:cNvPr id="6" name="Footer Placeholder 5">
            <a:extLst>
              <a:ext uri="{FF2B5EF4-FFF2-40B4-BE49-F238E27FC236}">
                <a16:creationId xmlns:a16="http://schemas.microsoft.com/office/drawing/2014/main" id="{F30C337E-4FF5-4F44-86C6-7CDA43E0A4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5804AD-142A-4770-B5FC-1A4E19D6877C}"/>
              </a:ext>
            </a:extLst>
          </p:cNvPr>
          <p:cNvSpPr>
            <a:spLocks noGrp="1"/>
          </p:cNvSpPr>
          <p:nvPr>
            <p:ph type="sldNum" sz="quarter" idx="12"/>
          </p:nvPr>
        </p:nvSpPr>
        <p:spPr/>
        <p:txBody>
          <a:bodyPr/>
          <a:lstStyle/>
          <a:p>
            <a:fld id="{1E4C304E-1226-4080-BF13-67E3E09D5223}" type="slidenum">
              <a:rPr lang="en-IN" smtClean="0"/>
              <a:t>‹#›</a:t>
            </a:fld>
            <a:endParaRPr lang="en-IN"/>
          </a:p>
        </p:txBody>
      </p:sp>
    </p:spTree>
    <p:extLst>
      <p:ext uri="{BB962C8B-B14F-4D97-AF65-F5344CB8AC3E}">
        <p14:creationId xmlns:p14="http://schemas.microsoft.com/office/powerpoint/2010/main" val="1221801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C72B0-B2B2-4A05-A199-516A78B3F8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8DF00E-E58A-467B-8F92-6EAA3C2014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D75799-558C-4AFB-A7A7-D6AC20C02A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989AD0-3F57-46FF-9CC1-7EB69B98A302}" type="datetime1">
              <a:rPr lang="en-IN" smtClean="0"/>
              <a:t>27-08-2025</a:t>
            </a:fld>
            <a:endParaRPr lang="en-IN"/>
          </a:p>
        </p:txBody>
      </p:sp>
      <p:sp>
        <p:nvSpPr>
          <p:cNvPr id="5" name="Footer Placeholder 4">
            <a:extLst>
              <a:ext uri="{FF2B5EF4-FFF2-40B4-BE49-F238E27FC236}">
                <a16:creationId xmlns:a16="http://schemas.microsoft.com/office/drawing/2014/main" id="{F6709860-D0B6-483D-9B2F-08AEDAC16B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40DAAA2-0F05-4E0D-A05C-994C2C00B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C304E-1226-4080-BF13-67E3E09D5223}" type="slidenum">
              <a:rPr lang="en-IN" smtClean="0"/>
              <a:t>‹#›</a:t>
            </a:fld>
            <a:endParaRPr lang="en-IN"/>
          </a:p>
        </p:txBody>
      </p:sp>
    </p:spTree>
    <p:extLst>
      <p:ext uri="{BB962C8B-B14F-4D97-AF65-F5344CB8AC3E}">
        <p14:creationId xmlns:p14="http://schemas.microsoft.com/office/powerpoint/2010/main" val="4238575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ogle.com/search?sca_esv=66c16178c2a2ca00&amp;rlz=1C1GCEA_enIN1065IN1065&amp;sxsrf=AE3TifMYcQb2zmWtAjnEXyueCPAUWeFlxw%3A1754820264286&amp;q=convolutional+neural+network&amp;sa=X&amp;ved=2ahUKEwjXkP3z_v-OAxU4TmwGHcojNYgQxccNegQIGhAB&amp;mstk=AUtExfDWFsunOrsR74HT3y7zRPBM67ogToJ2Ijpx7x1_bphJ4ElBKdSjMDFSNyjc_C62Am83zD3XKbueLWIjxHmZw0vShpFHPG9QULCRwBkIjiDWnzXbguGsG9z0A2NvoRqUpQnB0mrVrCEHqMt_3asZM0C2K3iUUxaaNEhrc7yNi05tryf09hDgE-LmY4SPPHtkWX6XALAvwxnwYiPcpbObLv46H42IPxOnDRhhjvIze4bwJ9iuEKkzn82KWC4iRokXvNLgHOXVa7aLlCBVw8Xi7StQRwOSZrq8fFYcN3Av19Aqai8qz8dZV6mAw7DA7NfKtPjnNCxKUGd1ptQkvpoJCNtazYEhduoQDbwC_3SiOe8aNlGD1XGWVRUaYNShFaowsBn2GC3IYmLa6DoywB2CvpQp2vl-DQVSrBoPtPGKRGY&amp;csui=3"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ultralytics.com/tasks/segment/" TargetMode="External"/><Relationship Id="rId7" Type="http://schemas.openxmlformats.org/officeDocument/2006/relationships/image" Target="../media/image48.png"/><Relationship Id="rId2" Type="http://schemas.openxmlformats.org/officeDocument/2006/relationships/hyperlink" Target="https://docs.ultralytics.com/tasks/detect/" TargetMode="External"/><Relationship Id="rId1" Type="http://schemas.openxmlformats.org/officeDocument/2006/relationships/slideLayout" Target="../slideLayouts/slideLayout7.xml"/><Relationship Id="rId6" Type="http://schemas.openxmlformats.org/officeDocument/2006/relationships/hyperlink" Target="https://docs.ultralytics.com/tasks/classify/" TargetMode="External"/><Relationship Id="rId5" Type="http://schemas.openxmlformats.org/officeDocument/2006/relationships/hyperlink" Target="https://docs.ultralytics.com/modes/track/" TargetMode="External"/><Relationship Id="rId4" Type="http://schemas.openxmlformats.org/officeDocument/2006/relationships/hyperlink" Target="https://docs.ultralytics.com/tasks/pos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cs230.stanford.edu/projects_winter_2019/reports/15812659.pdf" TargetMode="External"/><Relationship Id="rId2" Type="http://schemas.openxmlformats.org/officeDocument/2006/relationships/hyperlink" Target="https://www.kaggle.com/learn/computer-vision" TargetMode="External"/><Relationship Id="rId1" Type="http://schemas.openxmlformats.org/officeDocument/2006/relationships/slideLayout" Target="../slideLayouts/slideLayout7.xml"/><Relationship Id="rId6" Type="http://schemas.openxmlformats.org/officeDocument/2006/relationships/hyperlink" Target="https://docs.ultralytics.com/tasks/detect/#predict" TargetMode="External"/><Relationship Id="rId5" Type="http://schemas.openxmlformats.org/officeDocument/2006/relationships/hyperlink" Target="https://cs231n.stanford.edu/slides/2022/lecture_5_ruohan.pdf" TargetMode="External"/><Relationship Id="rId4" Type="http://schemas.openxmlformats.org/officeDocument/2006/relationships/hyperlink" Target="https://www.kaggle.com/datasets/rehabalsayed/object-detection-for-different-images/cod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51A0CC-CF4D-4481-8361-18B5B74EFB08}"/>
              </a:ext>
            </a:extLst>
          </p:cNvPr>
          <p:cNvPicPr>
            <a:picLocks noChangeAspect="1"/>
          </p:cNvPicPr>
          <p:nvPr/>
        </p:nvPicPr>
        <p:blipFill>
          <a:blip r:embed="rId2"/>
          <a:stretch>
            <a:fillRect/>
          </a:stretch>
        </p:blipFill>
        <p:spPr>
          <a:xfrm>
            <a:off x="6829425" y="152400"/>
            <a:ext cx="5362575" cy="6705599"/>
          </a:xfrm>
          <a:prstGeom prst="rect">
            <a:avLst/>
          </a:prstGeom>
        </p:spPr>
      </p:pic>
      <p:sp>
        <p:nvSpPr>
          <p:cNvPr id="3" name="TextBox 2">
            <a:extLst>
              <a:ext uri="{FF2B5EF4-FFF2-40B4-BE49-F238E27FC236}">
                <a16:creationId xmlns:a16="http://schemas.microsoft.com/office/drawing/2014/main" id="{C29E2DCF-19F6-45AB-80CE-89969C7C6C74}"/>
              </a:ext>
            </a:extLst>
          </p:cNvPr>
          <p:cNvSpPr txBox="1"/>
          <p:nvPr/>
        </p:nvSpPr>
        <p:spPr>
          <a:xfrm>
            <a:off x="581025" y="828674"/>
            <a:ext cx="6762750" cy="1938992"/>
          </a:xfrm>
          <a:prstGeom prst="rect">
            <a:avLst/>
          </a:prstGeom>
          <a:noFill/>
        </p:spPr>
        <p:txBody>
          <a:bodyPr wrap="square" rtlCol="0">
            <a:spAutoFit/>
          </a:bodyPr>
          <a:lstStyle/>
          <a:p>
            <a:r>
              <a:rPr lang="en-US" sz="4000" b="1" dirty="0">
                <a:solidFill>
                  <a:srgbClr val="FFFFFF"/>
                </a:solidFill>
                <a:ea typeface="Inter Bold" pitchFamily="34" charset="-122"/>
                <a:cs typeface="Inter Bold" pitchFamily="34" charset="-120"/>
              </a:rPr>
              <a:t>Convolutional Neural Networks : From Neurons to Deep Learning</a:t>
            </a:r>
            <a:endParaRPr lang="en-IN" sz="2000" dirty="0"/>
          </a:p>
        </p:txBody>
      </p:sp>
      <p:sp>
        <p:nvSpPr>
          <p:cNvPr id="5" name="TextBox 4">
            <a:extLst>
              <a:ext uri="{FF2B5EF4-FFF2-40B4-BE49-F238E27FC236}">
                <a16:creationId xmlns:a16="http://schemas.microsoft.com/office/drawing/2014/main" id="{17312754-6A49-40E7-8306-27ABDE72C85A}"/>
              </a:ext>
            </a:extLst>
          </p:cNvPr>
          <p:cNvSpPr txBox="1"/>
          <p:nvPr/>
        </p:nvSpPr>
        <p:spPr>
          <a:xfrm>
            <a:off x="581025" y="3429000"/>
            <a:ext cx="5791200" cy="1996572"/>
          </a:xfrm>
          <a:prstGeom prst="rect">
            <a:avLst/>
          </a:prstGeom>
          <a:noFill/>
        </p:spPr>
        <p:txBody>
          <a:bodyPr wrap="square" rtlCol="0">
            <a:spAutoFit/>
          </a:bodyPr>
          <a:lstStyle/>
          <a:p>
            <a:pPr algn="just">
              <a:lnSpc>
                <a:spcPct val="150000"/>
              </a:lnSpc>
            </a:pPr>
            <a:r>
              <a:rPr lang="en-US" sz="1400" dirty="0">
                <a:solidFill>
                  <a:srgbClr val="E5E0DF"/>
                </a:solidFill>
                <a:ea typeface="Inter" pitchFamily="34" charset="-122"/>
                <a:cs typeface="Inter" pitchFamily="34" charset="-120"/>
              </a:rPr>
              <a:t>This presentation delves into the fundamental concepts of Convolutional Neural Networks (CNNs), starting from the basics of neural networks and exploring why CNNs emerged as a powerful solution for specific tasks, particularly in image processing. We will dissect the core components of CNNs, including convolution, activation functions, and pooling layers, providing both descriptive explanations and mathematical insights.</a:t>
            </a:r>
            <a:endParaRPr lang="en-IN" sz="1400" dirty="0"/>
          </a:p>
        </p:txBody>
      </p:sp>
      <p:sp>
        <p:nvSpPr>
          <p:cNvPr id="4" name="Slide Number Placeholder 3">
            <a:extLst>
              <a:ext uri="{FF2B5EF4-FFF2-40B4-BE49-F238E27FC236}">
                <a16:creationId xmlns:a16="http://schemas.microsoft.com/office/drawing/2014/main" id="{B17E28C1-B414-41DF-B52E-6FEE7641B32D}"/>
              </a:ext>
            </a:extLst>
          </p:cNvPr>
          <p:cNvSpPr>
            <a:spLocks noGrp="1"/>
          </p:cNvSpPr>
          <p:nvPr>
            <p:ph type="sldNum" sz="quarter" idx="12"/>
          </p:nvPr>
        </p:nvSpPr>
        <p:spPr/>
        <p:txBody>
          <a:bodyPr/>
          <a:lstStyle/>
          <a:p>
            <a:fld id="{1E4C304E-1226-4080-BF13-67E3E09D5223}" type="slidenum">
              <a:rPr lang="en-IN" smtClean="0"/>
              <a:t>1</a:t>
            </a:fld>
            <a:endParaRPr lang="en-IN"/>
          </a:p>
        </p:txBody>
      </p:sp>
    </p:spTree>
    <p:extLst>
      <p:ext uri="{BB962C8B-B14F-4D97-AF65-F5344CB8AC3E}">
        <p14:creationId xmlns:p14="http://schemas.microsoft.com/office/powerpoint/2010/main" val="2662404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6B735B-1A0B-4856-94E9-26C904741993}"/>
              </a:ext>
            </a:extLst>
          </p:cNvPr>
          <p:cNvSpPr>
            <a:spLocks noGrp="1"/>
          </p:cNvSpPr>
          <p:nvPr>
            <p:ph type="sldNum" sz="quarter" idx="12"/>
          </p:nvPr>
        </p:nvSpPr>
        <p:spPr/>
        <p:txBody>
          <a:bodyPr/>
          <a:lstStyle/>
          <a:p>
            <a:fld id="{1E4C304E-1226-4080-BF13-67E3E09D5223}" type="slidenum">
              <a:rPr lang="en-IN" smtClean="0"/>
              <a:t>10</a:t>
            </a:fld>
            <a:endParaRPr lang="en-IN"/>
          </a:p>
        </p:txBody>
      </p:sp>
      <p:sp>
        <p:nvSpPr>
          <p:cNvPr id="3" name="Rectangle 2">
            <a:extLst>
              <a:ext uri="{FF2B5EF4-FFF2-40B4-BE49-F238E27FC236}">
                <a16:creationId xmlns:a16="http://schemas.microsoft.com/office/drawing/2014/main" id="{307AC76E-8EB5-4285-B2E6-C3067920D6A2}"/>
              </a:ext>
            </a:extLst>
          </p:cNvPr>
          <p:cNvSpPr/>
          <p:nvPr/>
        </p:nvSpPr>
        <p:spPr>
          <a:xfrm>
            <a:off x="529158" y="472258"/>
            <a:ext cx="2710229" cy="276999"/>
          </a:xfrm>
          <a:prstGeom prst="rect">
            <a:avLst/>
          </a:prstGeom>
        </p:spPr>
        <p:txBody>
          <a:bodyPr wrap="none">
            <a:spAutoFit/>
          </a:bodyPr>
          <a:lstStyle/>
          <a:p>
            <a:pPr algn="just"/>
            <a:r>
              <a:rPr lang="en-IN" sz="1200" b="1" dirty="0">
                <a:solidFill>
                  <a:schemeClr val="bg1"/>
                </a:solidFill>
              </a:rPr>
              <a:t>(4) </a:t>
            </a:r>
            <a:r>
              <a:rPr lang="en-IN" sz="1200" b="1" dirty="0" err="1">
                <a:solidFill>
                  <a:schemeClr val="bg1"/>
                </a:solidFill>
              </a:rPr>
              <a:t>Depthwise</a:t>
            </a:r>
            <a:r>
              <a:rPr lang="en-IN" sz="1200" b="1" dirty="0">
                <a:solidFill>
                  <a:schemeClr val="bg1"/>
                </a:solidFill>
              </a:rPr>
              <a:t> Separable Convolution :  </a:t>
            </a:r>
          </a:p>
        </p:txBody>
      </p:sp>
      <p:pic>
        <p:nvPicPr>
          <p:cNvPr id="4" name="Picture 3">
            <a:extLst>
              <a:ext uri="{FF2B5EF4-FFF2-40B4-BE49-F238E27FC236}">
                <a16:creationId xmlns:a16="http://schemas.microsoft.com/office/drawing/2014/main" id="{C0734F49-0508-4196-B012-16F27160514F}"/>
              </a:ext>
            </a:extLst>
          </p:cNvPr>
          <p:cNvPicPr>
            <a:picLocks noChangeAspect="1"/>
          </p:cNvPicPr>
          <p:nvPr/>
        </p:nvPicPr>
        <p:blipFill>
          <a:blip r:embed="rId2"/>
          <a:stretch>
            <a:fillRect/>
          </a:stretch>
        </p:blipFill>
        <p:spPr>
          <a:xfrm>
            <a:off x="7401826" y="644893"/>
            <a:ext cx="4639377" cy="4389120"/>
          </a:xfrm>
          <a:prstGeom prst="rect">
            <a:avLst/>
          </a:prstGeom>
        </p:spPr>
      </p:pic>
      <p:sp>
        <p:nvSpPr>
          <p:cNvPr id="5" name="Rectangle 4">
            <a:extLst>
              <a:ext uri="{FF2B5EF4-FFF2-40B4-BE49-F238E27FC236}">
                <a16:creationId xmlns:a16="http://schemas.microsoft.com/office/drawing/2014/main" id="{227CD264-A84C-424E-B569-DEE9F9FFC403}"/>
              </a:ext>
            </a:extLst>
          </p:cNvPr>
          <p:cNvSpPr/>
          <p:nvPr/>
        </p:nvSpPr>
        <p:spPr>
          <a:xfrm>
            <a:off x="947963" y="780317"/>
            <a:ext cx="1199624" cy="276999"/>
          </a:xfrm>
          <a:prstGeom prst="rect">
            <a:avLst/>
          </a:prstGeom>
        </p:spPr>
        <p:txBody>
          <a:bodyPr wrap="none">
            <a:spAutoFit/>
          </a:bodyPr>
          <a:lstStyle/>
          <a:p>
            <a:r>
              <a:rPr lang="en-US" sz="1200" b="1" dirty="0">
                <a:solidFill>
                  <a:schemeClr val="bg1"/>
                </a:solidFill>
              </a:rPr>
              <a:t>What they are ?</a:t>
            </a:r>
            <a:endParaRPr lang="en-IN" sz="1200" b="1" dirty="0">
              <a:solidFill>
                <a:schemeClr val="bg1"/>
              </a:solidFill>
            </a:endParaRPr>
          </a:p>
        </p:txBody>
      </p:sp>
      <p:sp>
        <p:nvSpPr>
          <p:cNvPr id="6" name="Rectangle 5">
            <a:extLst>
              <a:ext uri="{FF2B5EF4-FFF2-40B4-BE49-F238E27FC236}">
                <a16:creationId xmlns:a16="http://schemas.microsoft.com/office/drawing/2014/main" id="{1066C7C3-EACB-4653-91C1-F0299196EDFA}"/>
              </a:ext>
            </a:extLst>
          </p:cNvPr>
          <p:cNvSpPr/>
          <p:nvPr/>
        </p:nvSpPr>
        <p:spPr>
          <a:xfrm>
            <a:off x="1171073" y="1028524"/>
            <a:ext cx="6096000" cy="617733"/>
          </a:xfrm>
          <a:prstGeom prst="rect">
            <a:avLst/>
          </a:prstGeom>
        </p:spPr>
        <p:txBody>
          <a:bodyPr>
            <a:spAutoFit/>
          </a:bodyPr>
          <a:lstStyle/>
          <a:p>
            <a:pPr marL="171450" indent="-171450" algn="just">
              <a:lnSpc>
                <a:spcPct val="150000"/>
              </a:lnSpc>
              <a:buFont typeface="Arial" panose="020B0604020202020204" pitchFamily="34" charset="0"/>
              <a:buChar char="•"/>
            </a:pPr>
            <a:r>
              <a:rPr lang="en-US" sz="1200" dirty="0">
                <a:solidFill>
                  <a:schemeClr val="bg1"/>
                </a:solidFill>
              </a:rPr>
              <a:t>A smarter version of convolution that first handles each channel separately, then mixes them. It makes CNNs faster and lighter.</a:t>
            </a:r>
            <a:endParaRPr lang="en-IN" sz="1200" dirty="0">
              <a:solidFill>
                <a:schemeClr val="bg1"/>
              </a:solidFill>
            </a:endParaRPr>
          </a:p>
        </p:txBody>
      </p:sp>
      <p:sp>
        <p:nvSpPr>
          <p:cNvPr id="7" name="TextBox 6">
            <a:extLst>
              <a:ext uri="{FF2B5EF4-FFF2-40B4-BE49-F238E27FC236}">
                <a16:creationId xmlns:a16="http://schemas.microsoft.com/office/drawing/2014/main" id="{406C1B38-1020-428C-B2D6-E847A119FE7E}"/>
              </a:ext>
            </a:extLst>
          </p:cNvPr>
          <p:cNvSpPr txBox="1"/>
          <p:nvPr/>
        </p:nvSpPr>
        <p:spPr>
          <a:xfrm>
            <a:off x="1171073" y="1561424"/>
            <a:ext cx="5909911" cy="340734"/>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err="1">
                <a:solidFill>
                  <a:schemeClr val="bg1"/>
                </a:solidFill>
              </a:rPr>
              <a:t>Depthwise</a:t>
            </a:r>
            <a:r>
              <a:rPr lang="en-US" sz="1200" dirty="0">
                <a:solidFill>
                  <a:schemeClr val="bg1"/>
                </a:solidFill>
              </a:rPr>
              <a:t> Separable Convolution break a normal convolution into two small part .</a:t>
            </a:r>
            <a:endParaRPr lang="en-IN" sz="1200" dirty="0">
              <a:solidFill>
                <a:schemeClr val="bg1"/>
              </a:solidFill>
            </a:endParaRPr>
          </a:p>
        </p:txBody>
      </p:sp>
      <p:sp>
        <p:nvSpPr>
          <p:cNvPr id="9" name="TextBox 8">
            <a:extLst>
              <a:ext uri="{FF2B5EF4-FFF2-40B4-BE49-F238E27FC236}">
                <a16:creationId xmlns:a16="http://schemas.microsoft.com/office/drawing/2014/main" id="{C4647C69-F716-45B5-9DF7-4EC8D2A4DD23}"/>
              </a:ext>
            </a:extLst>
          </p:cNvPr>
          <p:cNvSpPr txBox="1"/>
          <p:nvPr/>
        </p:nvSpPr>
        <p:spPr>
          <a:xfrm>
            <a:off x="1654412" y="1843524"/>
            <a:ext cx="5909911" cy="617733"/>
          </a:xfrm>
          <a:prstGeom prst="rect">
            <a:avLst/>
          </a:prstGeom>
          <a:noFill/>
        </p:spPr>
        <p:txBody>
          <a:bodyPr wrap="square" rtlCol="0">
            <a:spAutoFit/>
          </a:bodyPr>
          <a:lstStyle/>
          <a:p>
            <a:pPr marL="228600" indent="-228600" algn="just">
              <a:lnSpc>
                <a:spcPct val="150000"/>
              </a:lnSpc>
              <a:buFont typeface="+mj-lt"/>
              <a:buAutoNum type="arabicPeriod"/>
            </a:pPr>
            <a:r>
              <a:rPr lang="en-US" sz="1200" dirty="0" err="1">
                <a:solidFill>
                  <a:schemeClr val="bg1"/>
                </a:solidFill>
              </a:rPr>
              <a:t>Depthwise</a:t>
            </a:r>
            <a:r>
              <a:rPr lang="en-US" sz="1200" dirty="0">
                <a:solidFill>
                  <a:schemeClr val="bg1"/>
                </a:solidFill>
              </a:rPr>
              <a:t> Convolution → looks at each channel (color) separately.</a:t>
            </a:r>
          </a:p>
          <a:p>
            <a:pPr marL="228600" indent="-228600" algn="just">
              <a:lnSpc>
                <a:spcPct val="150000"/>
              </a:lnSpc>
              <a:buFont typeface="+mj-lt"/>
              <a:buAutoNum type="arabicPeriod"/>
            </a:pPr>
            <a:r>
              <a:rPr lang="en-US" sz="1200" dirty="0">
                <a:solidFill>
                  <a:schemeClr val="bg1"/>
                </a:solidFill>
              </a:rPr>
              <a:t>Pointwise Convolution (1×1 Convolution) → mixes all the channels together.</a:t>
            </a:r>
            <a:endParaRPr lang="en-IN" sz="1200" dirty="0">
              <a:solidFill>
                <a:schemeClr val="bg1"/>
              </a:solidFill>
            </a:endParaRPr>
          </a:p>
        </p:txBody>
      </p:sp>
      <p:sp>
        <p:nvSpPr>
          <p:cNvPr id="11" name="Rectangle 10">
            <a:extLst>
              <a:ext uri="{FF2B5EF4-FFF2-40B4-BE49-F238E27FC236}">
                <a16:creationId xmlns:a16="http://schemas.microsoft.com/office/drawing/2014/main" id="{55C15CCE-F4C5-4D2C-9960-8C834B3E0103}"/>
              </a:ext>
            </a:extLst>
          </p:cNvPr>
          <p:cNvSpPr/>
          <p:nvPr/>
        </p:nvSpPr>
        <p:spPr>
          <a:xfrm>
            <a:off x="947963" y="2403971"/>
            <a:ext cx="1597425"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Why They're Crucial ? </a:t>
            </a:r>
            <a:endParaRPr lang="en-US" sz="1200" b="1" dirty="0"/>
          </a:p>
        </p:txBody>
      </p:sp>
      <p:sp>
        <p:nvSpPr>
          <p:cNvPr id="12" name="TextBox 11">
            <a:extLst>
              <a:ext uri="{FF2B5EF4-FFF2-40B4-BE49-F238E27FC236}">
                <a16:creationId xmlns:a16="http://schemas.microsoft.com/office/drawing/2014/main" id="{5F170956-3719-4CF3-AB08-510627EFEB5D}"/>
              </a:ext>
            </a:extLst>
          </p:cNvPr>
          <p:cNvSpPr txBox="1"/>
          <p:nvPr/>
        </p:nvSpPr>
        <p:spPr>
          <a:xfrm>
            <a:off x="1171073" y="2741170"/>
            <a:ext cx="6981525"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A normal convolution is heavy (like carrying all your school books at once.)</a:t>
            </a:r>
          </a:p>
          <a:p>
            <a:pPr marL="171450" indent="-171450" algn="just">
              <a:lnSpc>
                <a:spcPct val="150000"/>
              </a:lnSpc>
              <a:buFont typeface="Arial" panose="020B0604020202020204" pitchFamily="34" charset="0"/>
              <a:buChar char="•"/>
            </a:pPr>
            <a:r>
              <a:rPr lang="en-US" sz="1200" dirty="0" err="1">
                <a:solidFill>
                  <a:schemeClr val="bg1"/>
                </a:solidFill>
              </a:rPr>
              <a:t>Depthwise</a:t>
            </a:r>
            <a:r>
              <a:rPr lang="en-US" sz="1200" dirty="0">
                <a:solidFill>
                  <a:schemeClr val="bg1"/>
                </a:solidFill>
              </a:rPr>
              <a:t> Separable Convolution is lighter and faster (like carrying one subject’s books at a time, then arranging them).</a:t>
            </a:r>
            <a:endParaRPr lang="en-IN" sz="1200" dirty="0">
              <a:solidFill>
                <a:schemeClr val="bg1"/>
              </a:solidFill>
            </a:endParaRPr>
          </a:p>
        </p:txBody>
      </p:sp>
      <p:sp>
        <p:nvSpPr>
          <p:cNvPr id="13" name="Rectangle 12">
            <a:extLst>
              <a:ext uri="{FF2B5EF4-FFF2-40B4-BE49-F238E27FC236}">
                <a16:creationId xmlns:a16="http://schemas.microsoft.com/office/drawing/2014/main" id="{4DD799B9-E209-4D2E-B142-15A4AEECDF35}"/>
              </a:ext>
            </a:extLst>
          </p:cNvPr>
          <p:cNvSpPr/>
          <p:nvPr/>
        </p:nvSpPr>
        <p:spPr>
          <a:xfrm>
            <a:off x="947963" y="3617421"/>
            <a:ext cx="1310230"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How They Work ?</a:t>
            </a:r>
            <a:endParaRPr lang="en-US" sz="1200" b="1" dirty="0"/>
          </a:p>
        </p:txBody>
      </p:sp>
      <p:sp>
        <p:nvSpPr>
          <p:cNvPr id="14" name="Rectangle 13">
            <a:extLst>
              <a:ext uri="{FF2B5EF4-FFF2-40B4-BE49-F238E27FC236}">
                <a16:creationId xmlns:a16="http://schemas.microsoft.com/office/drawing/2014/main" id="{66F89B46-5E17-4278-8DF7-EB96D6C22D52}"/>
              </a:ext>
            </a:extLst>
          </p:cNvPr>
          <p:cNvSpPr/>
          <p:nvPr/>
        </p:nvSpPr>
        <p:spPr>
          <a:xfrm>
            <a:off x="1177488" y="4024033"/>
            <a:ext cx="6096000" cy="1725729"/>
          </a:xfrm>
          <a:prstGeom prst="rect">
            <a:avLst/>
          </a:prstGeom>
        </p:spPr>
        <p:txBody>
          <a:bodyPr>
            <a:spAutoFit/>
          </a:bodyPr>
          <a:lstStyle/>
          <a:p>
            <a:pPr algn="just">
              <a:lnSpc>
                <a:spcPct val="150000"/>
              </a:lnSpc>
            </a:pPr>
            <a:r>
              <a:rPr lang="en-US" sz="1200" dirty="0">
                <a:solidFill>
                  <a:schemeClr val="bg1"/>
                </a:solidFill>
              </a:rPr>
              <a:t>Take a filter and look it’s all color(RGB) at once. </a:t>
            </a:r>
          </a:p>
          <a:p>
            <a:pPr algn="just">
              <a:lnSpc>
                <a:spcPct val="150000"/>
              </a:lnSpc>
            </a:pPr>
            <a:r>
              <a:rPr lang="en-US" sz="1200" dirty="0">
                <a:solidFill>
                  <a:schemeClr val="bg1"/>
                </a:solidFill>
              </a:rPr>
              <a:t>But here, we do something different:</a:t>
            </a:r>
          </a:p>
          <a:p>
            <a:pPr marL="171450" indent="-171450" algn="just">
              <a:lnSpc>
                <a:spcPct val="150000"/>
              </a:lnSpc>
              <a:buFont typeface="Arial" panose="020B0604020202020204" pitchFamily="34" charset="0"/>
              <a:buChar char="•"/>
            </a:pPr>
            <a:r>
              <a:rPr lang="en-US" sz="1200" dirty="0">
                <a:solidFill>
                  <a:schemeClr val="bg1"/>
                </a:solidFill>
              </a:rPr>
              <a:t>Use one filter for Red,</a:t>
            </a:r>
          </a:p>
          <a:p>
            <a:pPr marL="171450" indent="-171450" algn="just">
              <a:lnSpc>
                <a:spcPct val="150000"/>
              </a:lnSpc>
              <a:buFont typeface="Arial" panose="020B0604020202020204" pitchFamily="34" charset="0"/>
              <a:buChar char="•"/>
            </a:pPr>
            <a:r>
              <a:rPr lang="en-US" sz="1200" dirty="0">
                <a:solidFill>
                  <a:schemeClr val="bg1"/>
                </a:solidFill>
              </a:rPr>
              <a:t>one filter for Green,</a:t>
            </a:r>
          </a:p>
          <a:p>
            <a:pPr marL="171450" indent="-171450" algn="just">
              <a:lnSpc>
                <a:spcPct val="150000"/>
              </a:lnSpc>
              <a:buFont typeface="Arial" panose="020B0604020202020204" pitchFamily="34" charset="0"/>
              <a:buChar char="•"/>
            </a:pPr>
            <a:r>
              <a:rPr lang="en-US" sz="1200" dirty="0">
                <a:solidFill>
                  <a:schemeClr val="bg1"/>
                </a:solidFill>
              </a:rPr>
              <a:t>one filter for Blue.</a:t>
            </a:r>
          </a:p>
          <a:p>
            <a:pPr algn="just">
              <a:lnSpc>
                <a:spcPct val="150000"/>
              </a:lnSpc>
            </a:pPr>
            <a:r>
              <a:rPr lang="en-US" sz="1200" dirty="0">
                <a:solidFill>
                  <a:schemeClr val="bg1"/>
                </a:solidFill>
              </a:rPr>
              <a:t>Each filter slides across its own color channel only.</a:t>
            </a:r>
          </a:p>
        </p:txBody>
      </p:sp>
      <p:sp>
        <p:nvSpPr>
          <p:cNvPr id="16" name="TextBox 15">
            <a:extLst>
              <a:ext uri="{FF2B5EF4-FFF2-40B4-BE49-F238E27FC236}">
                <a16:creationId xmlns:a16="http://schemas.microsoft.com/office/drawing/2014/main" id="{3B64C8C1-65CF-4132-A3B2-0FB1C81F5CDD}"/>
              </a:ext>
            </a:extLst>
          </p:cNvPr>
          <p:cNvSpPr txBox="1"/>
          <p:nvPr/>
        </p:nvSpPr>
        <p:spPr>
          <a:xfrm>
            <a:off x="1171073" y="5693347"/>
            <a:ext cx="5781573" cy="617733"/>
          </a:xfrm>
          <a:prstGeom prst="rect">
            <a:avLst/>
          </a:prstGeom>
          <a:noFill/>
        </p:spPr>
        <p:txBody>
          <a:bodyPr wrap="square" rtlCol="0">
            <a:spAutoFit/>
          </a:bodyPr>
          <a:lstStyle/>
          <a:p>
            <a:pPr algn="just">
              <a:lnSpc>
                <a:spcPct val="150000"/>
              </a:lnSpc>
            </a:pPr>
            <a:r>
              <a:rPr lang="en-US" sz="1200" dirty="0">
                <a:solidFill>
                  <a:schemeClr val="bg1"/>
                </a:solidFill>
              </a:rPr>
              <a:t>After </a:t>
            </a:r>
            <a:r>
              <a:rPr lang="en-US" sz="1200" dirty="0" err="1">
                <a:solidFill>
                  <a:schemeClr val="bg1"/>
                </a:solidFill>
              </a:rPr>
              <a:t>Depthwise</a:t>
            </a:r>
            <a:r>
              <a:rPr lang="en-US" sz="1200" dirty="0">
                <a:solidFill>
                  <a:schemeClr val="bg1"/>
                </a:solidFill>
              </a:rPr>
              <a:t>, we have 3 separate results (Red result, Green result, Blue result).</a:t>
            </a:r>
          </a:p>
          <a:p>
            <a:pPr algn="just">
              <a:lnSpc>
                <a:spcPct val="150000"/>
              </a:lnSpc>
            </a:pPr>
            <a:r>
              <a:rPr lang="en-US" sz="1200" dirty="0">
                <a:solidFill>
                  <a:schemeClr val="bg1"/>
                </a:solidFill>
              </a:rPr>
              <a:t>Now we use a 1×1 filter to mix them together.</a:t>
            </a:r>
            <a:endParaRPr lang="en-IN" sz="1200" dirty="0">
              <a:solidFill>
                <a:schemeClr val="bg1"/>
              </a:solidFill>
            </a:endParaRPr>
          </a:p>
        </p:txBody>
      </p:sp>
    </p:spTree>
    <p:extLst>
      <p:ext uri="{BB962C8B-B14F-4D97-AF65-F5344CB8AC3E}">
        <p14:creationId xmlns:p14="http://schemas.microsoft.com/office/powerpoint/2010/main" val="1469018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95F64-B39A-41FF-BD7C-ED1389E30DEF}"/>
              </a:ext>
            </a:extLst>
          </p:cNvPr>
          <p:cNvSpPr txBox="1"/>
          <p:nvPr/>
        </p:nvSpPr>
        <p:spPr>
          <a:xfrm>
            <a:off x="371475" y="171450"/>
            <a:ext cx="4181475" cy="506292"/>
          </a:xfrm>
          <a:prstGeom prst="rect">
            <a:avLst/>
          </a:prstGeom>
          <a:noFill/>
        </p:spPr>
        <p:txBody>
          <a:bodyPr wrap="square" rtlCol="0">
            <a:spAutoFit/>
          </a:bodyPr>
          <a:lstStyle/>
          <a:p>
            <a:pPr algn="just">
              <a:lnSpc>
                <a:spcPct val="150000"/>
              </a:lnSpc>
            </a:pPr>
            <a:r>
              <a:rPr lang="en-US" sz="2000" b="1" dirty="0">
                <a:solidFill>
                  <a:schemeClr val="bg1"/>
                </a:solidFill>
              </a:rPr>
              <a:t>Activation Layer:</a:t>
            </a:r>
            <a:endParaRPr lang="en-IN" sz="2000" b="1" dirty="0">
              <a:solidFill>
                <a:schemeClr val="bg1"/>
              </a:solidFill>
            </a:endParaRPr>
          </a:p>
        </p:txBody>
      </p:sp>
      <p:sp>
        <p:nvSpPr>
          <p:cNvPr id="5" name="TextBox 4">
            <a:extLst>
              <a:ext uri="{FF2B5EF4-FFF2-40B4-BE49-F238E27FC236}">
                <a16:creationId xmlns:a16="http://schemas.microsoft.com/office/drawing/2014/main" id="{31EA15C1-8B59-4EEE-8DEF-FE72D56BE890}"/>
              </a:ext>
            </a:extLst>
          </p:cNvPr>
          <p:cNvSpPr txBox="1"/>
          <p:nvPr/>
        </p:nvSpPr>
        <p:spPr>
          <a:xfrm>
            <a:off x="714375" y="838200"/>
            <a:ext cx="5114925" cy="276999"/>
          </a:xfrm>
          <a:prstGeom prst="rect">
            <a:avLst/>
          </a:prstGeom>
          <a:noFill/>
        </p:spPr>
        <p:txBody>
          <a:bodyPr wrap="square" rtlCol="0">
            <a:spAutoFit/>
          </a:bodyPr>
          <a:lstStyle/>
          <a:p>
            <a:r>
              <a:rPr lang="en-US" sz="1200" b="1" dirty="0">
                <a:solidFill>
                  <a:schemeClr val="bg1"/>
                </a:solidFill>
              </a:rPr>
              <a:t>What they are ?</a:t>
            </a:r>
            <a:endParaRPr lang="en-IN" sz="1200" b="1" dirty="0">
              <a:solidFill>
                <a:schemeClr val="bg1"/>
              </a:solidFill>
            </a:endParaRPr>
          </a:p>
        </p:txBody>
      </p:sp>
      <p:sp>
        <p:nvSpPr>
          <p:cNvPr id="6" name="TextBox 5">
            <a:extLst>
              <a:ext uri="{FF2B5EF4-FFF2-40B4-BE49-F238E27FC236}">
                <a16:creationId xmlns:a16="http://schemas.microsoft.com/office/drawing/2014/main" id="{BF4004D8-EA91-442D-9A14-7F41F8BBBA1D}"/>
              </a:ext>
            </a:extLst>
          </p:cNvPr>
          <p:cNvSpPr txBox="1"/>
          <p:nvPr/>
        </p:nvSpPr>
        <p:spPr>
          <a:xfrm>
            <a:off x="923925" y="1115199"/>
            <a:ext cx="3943350" cy="1171731"/>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ea typeface="Inter" pitchFamily="34" charset="-122"/>
                <a:cs typeface="Inter" pitchFamily="34" charset="-120"/>
              </a:rPr>
              <a:t>Activation functions introduce non-linearity into the network, allowing it to learn complex patterns and relationships beyond simple linear transformations.</a:t>
            </a:r>
          </a:p>
          <a:p>
            <a:pPr marL="171450" indent="-171450" algn="just">
              <a:lnSpc>
                <a:spcPct val="150000"/>
              </a:lnSpc>
              <a:buFont typeface="Arial" panose="020B0604020202020204" pitchFamily="34" charset="0"/>
              <a:buChar char="•"/>
            </a:pPr>
            <a:r>
              <a:rPr lang="en-US" sz="1200" b="1" dirty="0">
                <a:solidFill>
                  <a:schemeClr val="bg1"/>
                </a:solidFill>
              </a:rPr>
              <a:t>Detect</a:t>
            </a:r>
            <a:r>
              <a:rPr lang="en-US" sz="1200" dirty="0">
                <a:solidFill>
                  <a:schemeClr val="bg1"/>
                </a:solidFill>
              </a:rPr>
              <a:t> that feature within the filtered image.</a:t>
            </a:r>
            <a:endParaRPr lang="en-IN" sz="1200" dirty="0">
              <a:solidFill>
                <a:schemeClr val="bg1"/>
              </a:solidFill>
            </a:endParaRPr>
          </a:p>
        </p:txBody>
      </p:sp>
      <p:sp>
        <p:nvSpPr>
          <p:cNvPr id="7" name="TextBox 6">
            <a:extLst>
              <a:ext uri="{FF2B5EF4-FFF2-40B4-BE49-F238E27FC236}">
                <a16:creationId xmlns:a16="http://schemas.microsoft.com/office/drawing/2014/main" id="{E0006FE5-26D0-4900-9F48-29AEC1246BFA}"/>
              </a:ext>
            </a:extLst>
          </p:cNvPr>
          <p:cNvSpPr txBox="1"/>
          <p:nvPr/>
        </p:nvSpPr>
        <p:spPr>
          <a:xfrm>
            <a:off x="714375" y="2393562"/>
            <a:ext cx="3571875" cy="340734"/>
          </a:xfrm>
          <a:prstGeom prst="rect">
            <a:avLst/>
          </a:prstGeom>
          <a:noFill/>
        </p:spPr>
        <p:txBody>
          <a:bodyPr wrap="square" rtlCol="0">
            <a:spAutoFit/>
          </a:bodyPr>
          <a:lstStyle/>
          <a:p>
            <a:pPr algn="just">
              <a:lnSpc>
                <a:spcPct val="150000"/>
              </a:lnSpc>
            </a:pPr>
            <a:r>
              <a:rPr lang="en-US" sz="1200" b="1" dirty="0">
                <a:solidFill>
                  <a:srgbClr val="E5E0DF"/>
                </a:solidFill>
                <a:ea typeface="Inter Bold" pitchFamily="34" charset="-122"/>
                <a:cs typeface="Inter Bold" pitchFamily="34" charset="-120"/>
              </a:rPr>
              <a:t>Why They're Crucial ? </a:t>
            </a:r>
            <a:endParaRPr lang="en-US" sz="1200" b="1" dirty="0"/>
          </a:p>
        </p:txBody>
      </p:sp>
      <p:sp>
        <p:nvSpPr>
          <p:cNvPr id="8" name="TextBox 7">
            <a:extLst>
              <a:ext uri="{FF2B5EF4-FFF2-40B4-BE49-F238E27FC236}">
                <a16:creationId xmlns:a16="http://schemas.microsoft.com/office/drawing/2014/main" id="{52A0C1B9-C601-419A-99FF-0C007C016E70}"/>
              </a:ext>
            </a:extLst>
          </p:cNvPr>
          <p:cNvSpPr txBox="1"/>
          <p:nvPr/>
        </p:nvSpPr>
        <p:spPr>
          <a:xfrm>
            <a:off x="923925" y="2734296"/>
            <a:ext cx="3990975" cy="2556726"/>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ea typeface="Inter" pitchFamily="34" charset="-122"/>
                <a:cs typeface="Inter" pitchFamily="34" charset="-120"/>
              </a:rPr>
              <a:t>Without non-linearity, a neural network, no matter how many layers it has, would essentially just be performing a linear regression. Activation functions enable the network to approximate any continuous function.</a:t>
            </a:r>
          </a:p>
          <a:p>
            <a:pPr marL="171450" indent="-171450" algn="just">
              <a:lnSpc>
                <a:spcPct val="150000"/>
              </a:lnSpc>
              <a:buFont typeface="Arial" panose="020B0604020202020204" pitchFamily="34" charset="0"/>
              <a:buChar char="•"/>
            </a:pPr>
            <a:r>
              <a:rPr lang="en-US" sz="1200" dirty="0">
                <a:solidFill>
                  <a:schemeClr val="bg1"/>
                </a:solidFill>
              </a:rPr>
              <a:t>By introducing non-linearity, activation functions enable neural networks to learn and recognize complex patterns, making them suitable for tasks like image classification, natural language processing, and more.</a:t>
            </a:r>
          </a:p>
          <a:p>
            <a:pPr marL="171450" indent="-171450" algn="just">
              <a:lnSpc>
                <a:spcPct val="150000"/>
              </a:lnSpc>
              <a:buFont typeface="Arial" panose="020B0604020202020204" pitchFamily="34" charset="0"/>
              <a:buChar char="•"/>
            </a:pPr>
            <a:endParaRPr lang="en-IN" sz="1200" dirty="0">
              <a:solidFill>
                <a:schemeClr val="bg1"/>
              </a:solidFill>
            </a:endParaRPr>
          </a:p>
        </p:txBody>
      </p:sp>
      <p:sp>
        <p:nvSpPr>
          <p:cNvPr id="9" name="TextBox 8">
            <a:extLst>
              <a:ext uri="{FF2B5EF4-FFF2-40B4-BE49-F238E27FC236}">
                <a16:creationId xmlns:a16="http://schemas.microsoft.com/office/drawing/2014/main" id="{DD824025-54DE-4AED-9C72-BF4813A3DD50}"/>
              </a:ext>
            </a:extLst>
          </p:cNvPr>
          <p:cNvSpPr txBox="1"/>
          <p:nvPr/>
        </p:nvSpPr>
        <p:spPr>
          <a:xfrm>
            <a:off x="714375" y="4960967"/>
            <a:ext cx="3314700" cy="339580"/>
          </a:xfrm>
          <a:prstGeom prst="rect">
            <a:avLst/>
          </a:prstGeom>
          <a:noFill/>
        </p:spPr>
        <p:txBody>
          <a:bodyPr wrap="square" rtlCol="0">
            <a:spAutoFit/>
          </a:bodyPr>
          <a:lstStyle/>
          <a:p>
            <a:pPr algn="just">
              <a:lnSpc>
                <a:spcPct val="150000"/>
              </a:lnSpc>
            </a:pPr>
            <a:r>
              <a:rPr lang="en-US" sz="1200" b="1" dirty="0">
                <a:solidFill>
                  <a:srgbClr val="E5E0DF"/>
                </a:solidFill>
                <a:ea typeface="Inter Bold" pitchFamily="34" charset="-122"/>
                <a:cs typeface="Inter Bold" pitchFamily="34" charset="-120"/>
              </a:rPr>
              <a:t>How They Work ?</a:t>
            </a:r>
            <a:endParaRPr lang="en-US" sz="1200" b="1" dirty="0"/>
          </a:p>
        </p:txBody>
      </p:sp>
      <p:sp>
        <p:nvSpPr>
          <p:cNvPr id="10" name="TextBox 9">
            <a:extLst>
              <a:ext uri="{FF2B5EF4-FFF2-40B4-BE49-F238E27FC236}">
                <a16:creationId xmlns:a16="http://schemas.microsoft.com/office/drawing/2014/main" id="{9F21CEBD-24CC-48FA-B35F-A32DC93C9C66}"/>
              </a:ext>
            </a:extLst>
          </p:cNvPr>
          <p:cNvSpPr txBox="1"/>
          <p:nvPr/>
        </p:nvSpPr>
        <p:spPr>
          <a:xfrm>
            <a:off x="1047751" y="5291022"/>
            <a:ext cx="3867150" cy="1448730"/>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rgbClr val="E5E0DF"/>
                </a:solidFill>
                <a:ea typeface="Inter" pitchFamily="34" charset="-122"/>
                <a:cs typeface="Inter" pitchFamily="34" charset="-120"/>
              </a:rPr>
              <a:t>After a neuron computes a weighted sum of its inputs and adds a bias, the activation function determines whether and to what extent that neuron should "fire" or be activated.</a:t>
            </a:r>
            <a:endParaRPr lang="en-US" sz="1200" dirty="0"/>
          </a:p>
          <a:p>
            <a:pPr marL="171450" indent="-171450" algn="just">
              <a:lnSpc>
                <a:spcPct val="150000"/>
              </a:lnSpc>
              <a:buFont typeface="Arial" panose="020B0604020202020204" pitchFamily="34" charset="0"/>
              <a:buChar char="•"/>
            </a:pPr>
            <a:endParaRPr lang="en-IN" sz="1200" dirty="0"/>
          </a:p>
        </p:txBody>
      </p:sp>
      <p:sp>
        <p:nvSpPr>
          <p:cNvPr id="12" name="TextBox 11">
            <a:extLst>
              <a:ext uri="{FF2B5EF4-FFF2-40B4-BE49-F238E27FC236}">
                <a16:creationId xmlns:a16="http://schemas.microsoft.com/office/drawing/2014/main" id="{66E37CB6-3195-40C9-AE26-4A09CD7E25C0}"/>
              </a:ext>
            </a:extLst>
          </p:cNvPr>
          <p:cNvSpPr txBox="1"/>
          <p:nvPr/>
        </p:nvSpPr>
        <p:spPr>
          <a:xfrm>
            <a:off x="8867386" y="691976"/>
            <a:ext cx="1952625" cy="276999"/>
          </a:xfrm>
          <a:prstGeom prst="rect">
            <a:avLst/>
          </a:prstGeom>
          <a:noFill/>
        </p:spPr>
        <p:txBody>
          <a:bodyPr wrap="square" rtlCol="0">
            <a:spAutoFit/>
          </a:bodyPr>
          <a:lstStyle/>
          <a:p>
            <a:pPr algn="just"/>
            <a:r>
              <a:rPr lang="en-US" sz="1200" dirty="0">
                <a:solidFill>
                  <a:schemeClr val="bg1"/>
                </a:solidFill>
              </a:rPr>
              <a:t>Input(after convolution)</a:t>
            </a:r>
            <a:endParaRPr lang="en-IN" sz="1200" dirty="0">
              <a:solidFill>
                <a:schemeClr val="bg1"/>
              </a:solidFill>
            </a:endParaRPr>
          </a:p>
        </p:txBody>
      </p:sp>
      <p:sp>
        <p:nvSpPr>
          <p:cNvPr id="13" name="Arrow: Down 12">
            <a:extLst>
              <a:ext uri="{FF2B5EF4-FFF2-40B4-BE49-F238E27FC236}">
                <a16:creationId xmlns:a16="http://schemas.microsoft.com/office/drawing/2014/main" id="{B2DE49E5-3A91-4A3D-A5EC-73D0FBAF08E6}"/>
              </a:ext>
            </a:extLst>
          </p:cNvPr>
          <p:cNvSpPr/>
          <p:nvPr/>
        </p:nvSpPr>
        <p:spPr>
          <a:xfrm>
            <a:off x="9367837" y="3040555"/>
            <a:ext cx="638175" cy="107260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C4D799C4-52D7-4274-8EB2-E62B5F93859D}"/>
              </a:ext>
            </a:extLst>
          </p:cNvPr>
          <p:cNvPicPr>
            <a:picLocks noChangeAspect="1"/>
          </p:cNvPicPr>
          <p:nvPr/>
        </p:nvPicPr>
        <p:blipFill>
          <a:blip r:embed="rId2"/>
          <a:stretch>
            <a:fillRect/>
          </a:stretch>
        </p:blipFill>
        <p:spPr>
          <a:xfrm>
            <a:off x="8315324" y="934688"/>
            <a:ext cx="2743200" cy="2101958"/>
          </a:xfrm>
          <a:prstGeom prst="rect">
            <a:avLst/>
          </a:prstGeom>
        </p:spPr>
      </p:pic>
      <p:pic>
        <p:nvPicPr>
          <p:cNvPr id="15" name="Picture 14">
            <a:extLst>
              <a:ext uri="{FF2B5EF4-FFF2-40B4-BE49-F238E27FC236}">
                <a16:creationId xmlns:a16="http://schemas.microsoft.com/office/drawing/2014/main" id="{8FFFE67D-3253-4F25-837E-AC34C716174D}"/>
              </a:ext>
            </a:extLst>
          </p:cNvPr>
          <p:cNvPicPr>
            <a:picLocks noChangeAspect="1"/>
          </p:cNvPicPr>
          <p:nvPr/>
        </p:nvPicPr>
        <p:blipFill>
          <a:blip r:embed="rId3"/>
          <a:stretch>
            <a:fillRect/>
          </a:stretch>
        </p:blipFill>
        <p:spPr>
          <a:xfrm>
            <a:off x="8397821" y="4113159"/>
            <a:ext cx="2870254" cy="2101957"/>
          </a:xfrm>
          <a:prstGeom prst="rect">
            <a:avLst/>
          </a:prstGeom>
        </p:spPr>
      </p:pic>
      <p:sp>
        <p:nvSpPr>
          <p:cNvPr id="16" name="TextBox 15">
            <a:extLst>
              <a:ext uri="{FF2B5EF4-FFF2-40B4-BE49-F238E27FC236}">
                <a16:creationId xmlns:a16="http://schemas.microsoft.com/office/drawing/2014/main" id="{1911C5A4-A7E6-4DDC-9394-DEFCE11FD778}"/>
              </a:ext>
            </a:extLst>
          </p:cNvPr>
          <p:cNvSpPr txBox="1"/>
          <p:nvPr/>
        </p:nvSpPr>
        <p:spPr>
          <a:xfrm rot="5400000">
            <a:off x="9553573" y="3290501"/>
            <a:ext cx="857252" cy="276999"/>
          </a:xfrm>
          <a:prstGeom prst="rect">
            <a:avLst/>
          </a:prstGeom>
          <a:noFill/>
        </p:spPr>
        <p:txBody>
          <a:bodyPr wrap="square" rtlCol="0">
            <a:spAutoFit/>
          </a:bodyPr>
          <a:lstStyle/>
          <a:p>
            <a:pPr algn="just"/>
            <a:r>
              <a:rPr lang="en-US" sz="1200" dirty="0">
                <a:solidFill>
                  <a:schemeClr val="bg1"/>
                </a:solidFill>
              </a:rPr>
              <a:t>Activation</a:t>
            </a:r>
            <a:endParaRPr lang="en-IN" sz="1200" dirty="0">
              <a:solidFill>
                <a:schemeClr val="bg1"/>
              </a:solidFill>
            </a:endParaRPr>
          </a:p>
        </p:txBody>
      </p:sp>
      <p:sp>
        <p:nvSpPr>
          <p:cNvPr id="4" name="Slide Number Placeholder 3">
            <a:extLst>
              <a:ext uri="{FF2B5EF4-FFF2-40B4-BE49-F238E27FC236}">
                <a16:creationId xmlns:a16="http://schemas.microsoft.com/office/drawing/2014/main" id="{A4B659A9-189D-4EB8-BA66-19A10B47A977}"/>
              </a:ext>
            </a:extLst>
          </p:cNvPr>
          <p:cNvSpPr>
            <a:spLocks noGrp="1"/>
          </p:cNvSpPr>
          <p:nvPr>
            <p:ph type="sldNum" sz="quarter" idx="12"/>
          </p:nvPr>
        </p:nvSpPr>
        <p:spPr/>
        <p:txBody>
          <a:bodyPr/>
          <a:lstStyle/>
          <a:p>
            <a:fld id="{1E4C304E-1226-4080-BF13-67E3E09D5223}" type="slidenum">
              <a:rPr lang="en-IN" smtClean="0"/>
              <a:t>11</a:t>
            </a:fld>
            <a:endParaRPr lang="en-IN"/>
          </a:p>
        </p:txBody>
      </p:sp>
    </p:spTree>
    <p:extLst>
      <p:ext uri="{BB962C8B-B14F-4D97-AF65-F5344CB8AC3E}">
        <p14:creationId xmlns:p14="http://schemas.microsoft.com/office/powerpoint/2010/main" val="3193581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D3D911-2D5F-450D-B0FF-EBB916ADA443}"/>
              </a:ext>
            </a:extLst>
          </p:cNvPr>
          <p:cNvSpPr/>
          <p:nvPr/>
        </p:nvSpPr>
        <p:spPr>
          <a:xfrm>
            <a:off x="422401" y="231929"/>
            <a:ext cx="3905493" cy="382092"/>
          </a:xfrm>
          <a:prstGeom prst="rect">
            <a:avLst/>
          </a:prstGeom>
        </p:spPr>
        <p:txBody>
          <a:bodyPr wrap="none">
            <a:spAutoFit/>
          </a:bodyPr>
          <a:lstStyle/>
          <a:p>
            <a:pPr algn="just">
              <a:lnSpc>
                <a:spcPct val="150000"/>
              </a:lnSpc>
            </a:pPr>
            <a:r>
              <a:rPr lang="en-US" sz="1400" b="1" dirty="0">
                <a:solidFill>
                  <a:schemeClr val="bg1"/>
                </a:solidFill>
              </a:rPr>
              <a:t>Mathematical Description of Activation function : </a:t>
            </a:r>
            <a:endParaRPr lang="en-IN" sz="1400" b="1" dirty="0">
              <a:solidFill>
                <a:schemeClr val="bg1"/>
              </a:solidFill>
            </a:endParaRPr>
          </a:p>
        </p:txBody>
      </p:sp>
      <p:sp>
        <p:nvSpPr>
          <p:cNvPr id="4" name="TextBox 3">
            <a:extLst>
              <a:ext uri="{FF2B5EF4-FFF2-40B4-BE49-F238E27FC236}">
                <a16:creationId xmlns:a16="http://schemas.microsoft.com/office/drawing/2014/main" id="{E2C214ED-6296-418C-A888-C18251EF0B46}"/>
              </a:ext>
            </a:extLst>
          </p:cNvPr>
          <p:cNvSpPr txBox="1"/>
          <p:nvPr/>
        </p:nvSpPr>
        <p:spPr>
          <a:xfrm>
            <a:off x="628650" y="631553"/>
            <a:ext cx="6038850" cy="340734"/>
          </a:xfrm>
          <a:prstGeom prst="rect">
            <a:avLst/>
          </a:prstGeom>
          <a:noFill/>
        </p:spPr>
        <p:txBody>
          <a:bodyPr wrap="square" rtlCol="0">
            <a:spAutoFit/>
          </a:bodyPr>
          <a:lstStyle/>
          <a:p>
            <a:pPr algn="just">
              <a:lnSpc>
                <a:spcPct val="150000"/>
              </a:lnSpc>
            </a:pPr>
            <a:r>
              <a:rPr lang="en-US" sz="1200" dirty="0">
                <a:solidFill>
                  <a:schemeClr val="bg1"/>
                </a:solidFill>
              </a:rPr>
              <a:t>Let (</a:t>
            </a:r>
            <a:r>
              <a:rPr lang="en-US" sz="1200" dirty="0" err="1">
                <a:solidFill>
                  <a:schemeClr val="bg1"/>
                </a:solidFill>
              </a:rPr>
              <a:t>w.x</a:t>
            </a:r>
            <a:r>
              <a:rPr lang="en-US" sz="1200" dirty="0">
                <a:solidFill>
                  <a:schemeClr val="bg1"/>
                </a:solidFill>
              </a:rPr>
              <a:t>) be the output of convolution  and b is the bias , </a:t>
            </a:r>
            <a:r>
              <a:rPr lang="el-GR" sz="1200" dirty="0">
                <a:solidFill>
                  <a:schemeClr val="bg1"/>
                </a:solidFill>
              </a:rPr>
              <a:t>σ</a:t>
            </a:r>
            <a:r>
              <a:rPr lang="en-US" sz="1200" dirty="0">
                <a:solidFill>
                  <a:schemeClr val="bg1"/>
                </a:solidFill>
              </a:rPr>
              <a:t>(x) is activation function then: </a:t>
            </a:r>
            <a:endParaRPr lang="en-IN" sz="1200" dirty="0">
              <a:solidFill>
                <a:schemeClr val="bg1"/>
              </a:solidFill>
            </a:endParaRPr>
          </a:p>
        </p:txBody>
      </p:sp>
      <p:sp>
        <p:nvSpPr>
          <p:cNvPr id="6" name="TextBox 5">
            <a:extLst>
              <a:ext uri="{FF2B5EF4-FFF2-40B4-BE49-F238E27FC236}">
                <a16:creationId xmlns:a16="http://schemas.microsoft.com/office/drawing/2014/main" id="{4121FF1E-9BBC-4F4E-B8EE-53A5441E67DF}"/>
              </a:ext>
            </a:extLst>
          </p:cNvPr>
          <p:cNvSpPr txBox="1"/>
          <p:nvPr/>
        </p:nvSpPr>
        <p:spPr>
          <a:xfrm>
            <a:off x="1238250" y="1019912"/>
            <a:ext cx="3248025" cy="276999"/>
          </a:xfrm>
          <a:prstGeom prst="rect">
            <a:avLst/>
          </a:prstGeom>
          <a:noFill/>
        </p:spPr>
        <p:txBody>
          <a:bodyPr wrap="square" rtlCol="0">
            <a:spAutoFit/>
          </a:bodyPr>
          <a:lstStyle/>
          <a:p>
            <a:pPr algn="just"/>
            <a:r>
              <a:rPr lang="en-US" sz="1200" b="1" dirty="0">
                <a:solidFill>
                  <a:schemeClr val="bg1"/>
                </a:solidFill>
              </a:rPr>
              <a:t>F(x) = </a:t>
            </a:r>
            <a:r>
              <a:rPr lang="el-GR" sz="1200" b="1" dirty="0">
                <a:solidFill>
                  <a:schemeClr val="bg1"/>
                </a:solidFill>
              </a:rPr>
              <a:t>σ</a:t>
            </a:r>
            <a:r>
              <a:rPr lang="en-US" sz="1200" b="1" dirty="0">
                <a:solidFill>
                  <a:schemeClr val="bg1"/>
                </a:solidFill>
              </a:rPr>
              <a:t>(</a:t>
            </a:r>
            <a:r>
              <a:rPr lang="en-US" sz="1200" b="1" dirty="0" err="1">
                <a:solidFill>
                  <a:schemeClr val="bg1"/>
                </a:solidFill>
              </a:rPr>
              <a:t>w.x+b</a:t>
            </a:r>
            <a:r>
              <a:rPr lang="en-US" sz="1200" b="1" dirty="0">
                <a:solidFill>
                  <a:schemeClr val="bg1"/>
                </a:solidFill>
              </a:rPr>
              <a:t>)</a:t>
            </a:r>
          </a:p>
        </p:txBody>
      </p:sp>
      <p:sp>
        <p:nvSpPr>
          <p:cNvPr id="7" name="TextBox 6">
            <a:extLst>
              <a:ext uri="{FF2B5EF4-FFF2-40B4-BE49-F238E27FC236}">
                <a16:creationId xmlns:a16="http://schemas.microsoft.com/office/drawing/2014/main" id="{75077B56-9766-407B-BCD9-E068D8AFA35A}"/>
              </a:ext>
            </a:extLst>
          </p:cNvPr>
          <p:cNvSpPr txBox="1"/>
          <p:nvPr/>
        </p:nvSpPr>
        <p:spPr>
          <a:xfrm>
            <a:off x="1238250" y="1344536"/>
            <a:ext cx="4857750" cy="89473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200" dirty="0">
                <a:solidFill>
                  <a:schemeClr val="bg1"/>
                </a:solidFill>
              </a:rPr>
              <a:t>Where x is features ,</a:t>
            </a:r>
          </a:p>
          <a:p>
            <a:pPr marL="285750" indent="-285750" algn="just">
              <a:lnSpc>
                <a:spcPct val="150000"/>
              </a:lnSpc>
              <a:buFont typeface="Arial" panose="020B0604020202020204" pitchFamily="34" charset="0"/>
              <a:buChar char="•"/>
            </a:pPr>
            <a:r>
              <a:rPr lang="en-US" sz="1200" dirty="0">
                <a:solidFill>
                  <a:schemeClr val="bg1"/>
                </a:solidFill>
              </a:rPr>
              <a:t>w is weight of features.</a:t>
            </a:r>
          </a:p>
          <a:p>
            <a:pPr marL="285750" indent="-285750" algn="just">
              <a:lnSpc>
                <a:spcPct val="150000"/>
              </a:lnSpc>
              <a:buFont typeface="Arial" panose="020B0604020202020204" pitchFamily="34" charset="0"/>
              <a:buChar char="•"/>
            </a:pPr>
            <a:r>
              <a:rPr lang="en-US" sz="1200" dirty="0">
                <a:solidFill>
                  <a:schemeClr val="bg1"/>
                </a:solidFill>
              </a:rPr>
              <a:t>F  is output functions from activation function like </a:t>
            </a:r>
            <a:r>
              <a:rPr lang="en-US" sz="1200" dirty="0" err="1">
                <a:solidFill>
                  <a:schemeClr val="bg1"/>
                </a:solidFill>
              </a:rPr>
              <a:t>Relu</a:t>
            </a:r>
            <a:r>
              <a:rPr lang="en-US" sz="1200" dirty="0">
                <a:solidFill>
                  <a:schemeClr val="bg1"/>
                </a:solidFill>
              </a:rPr>
              <a:t> , Sigmoid etc.</a:t>
            </a:r>
            <a:endParaRPr lang="en-IN" sz="1200" dirty="0">
              <a:solidFill>
                <a:schemeClr val="bg1"/>
              </a:solidFill>
            </a:endParaRPr>
          </a:p>
        </p:txBody>
      </p:sp>
      <p:sp>
        <p:nvSpPr>
          <p:cNvPr id="8" name="Rectangle 7">
            <a:extLst>
              <a:ext uri="{FF2B5EF4-FFF2-40B4-BE49-F238E27FC236}">
                <a16:creationId xmlns:a16="http://schemas.microsoft.com/office/drawing/2014/main" id="{50BFA111-3F8D-4077-86DD-2A63EF7419C7}"/>
              </a:ext>
            </a:extLst>
          </p:cNvPr>
          <p:cNvSpPr/>
          <p:nvPr/>
        </p:nvSpPr>
        <p:spPr>
          <a:xfrm>
            <a:off x="335121" y="2344869"/>
            <a:ext cx="3121367" cy="358047"/>
          </a:xfrm>
          <a:prstGeom prst="rect">
            <a:avLst/>
          </a:prstGeom>
        </p:spPr>
        <p:txBody>
          <a:bodyPr wrap="none">
            <a:spAutoFit/>
          </a:bodyPr>
          <a:lstStyle/>
          <a:p>
            <a:pPr algn="just">
              <a:lnSpc>
                <a:spcPts val="2150"/>
              </a:lnSpc>
            </a:pPr>
            <a:r>
              <a:rPr lang="en-US" sz="1600" b="1" dirty="0">
                <a:solidFill>
                  <a:srgbClr val="E5E0DF"/>
                </a:solidFill>
                <a:ea typeface="Inter" pitchFamily="34" charset="-122"/>
                <a:cs typeface="Inter" pitchFamily="34" charset="-120"/>
              </a:rPr>
              <a:t>Common Examples and Use Cases:</a:t>
            </a:r>
            <a:endParaRPr lang="en-US" sz="1600" b="1" dirty="0"/>
          </a:p>
        </p:txBody>
      </p:sp>
      <p:sp>
        <p:nvSpPr>
          <p:cNvPr id="9" name="Shape 15">
            <a:extLst>
              <a:ext uri="{FF2B5EF4-FFF2-40B4-BE49-F238E27FC236}">
                <a16:creationId xmlns:a16="http://schemas.microsoft.com/office/drawing/2014/main" id="{38109069-2374-439D-AA15-D7BEA4ACE8C4}"/>
              </a:ext>
            </a:extLst>
          </p:cNvPr>
          <p:cNvSpPr/>
          <p:nvPr/>
        </p:nvSpPr>
        <p:spPr>
          <a:xfrm>
            <a:off x="495639" y="2807572"/>
            <a:ext cx="3958828" cy="188904"/>
          </a:xfrm>
          <a:prstGeom prst="roundRect">
            <a:avLst>
              <a:gd name="adj" fmla="val 80137"/>
            </a:avLst>
          </a:prstGeom>
          <a:solidFill>
            <a:srgbClr val="2B0AFF"/>
          </a:solidFill>
          <a:ln/>
        </p:spPr>
        <p:txBody>
          <a:bodyPr/>
          <a:lstStyle/>
          <a:p>
            <a:r>
              <a:rPr lang="en-US" sz="1000" dirty="0"/>
              <a:t>                                                              </a:t>
            </a:r>
            <a:r>
              <a:rPr lang="en-US" sz="1000" dirty="0">
                <a:solidFill>
                  <a:schemeClr val="bg1"/>
                </a:solidFill>
              </a:rPr>
              <a:t>1</a:t>
            </a:r>
            <a:endParaRPr lang="en-IN" sz="1000" dirty="0">
              <a:solidFill>
                <a:schemeClr val="bg1"/>
              </a:solidFill>
            </a:endParaRPr>
          </a:p>
        </p:txBody>
      </p:sp>
      <p:sp>
        <p:nvSpPr>
          <p:cNvPr id="11" name="Text 18">
            <a:extLst>
              <a:ext uri="{FF2B5EF4-FFF2-40B4-BE49-F238E27FC236}">
                <a16:creationId xmlns:a16="http://schemas.microsoft.com/office/drawing/2014/main" id="{D9A579C6-2AE8-40BD-9D9E-00ED56941BB0}"/>
              </a:ext>
            </a:extLst>
          </p:cNvPr>
          <p:cNvSpPr/>
          <p:nvPr/>
        </p:nvSpPr>
        <p:spPr>
          <a:xfrm>
            <a:off x="1238250" y="3120103"/>
            <a:ext cx="2928580" cy="272653"/>
          </a:xfrm>
          <a:prstGeom prst="rect">
            <a:avLst/>
          </a:prstGeom>
          <a:noFill/>
          <a:ln/>
        </p:spPr>
        <p:txBody>
          <a:bodyPr wrap="none" lIns="0" tIns="0" rIns="0" bIns="0" rtlCol="0" anchor="t"/>
          <a:lstStyle/>
          <a:p>
            <a:pPr marL="0" indent="0" algn="l">
              <a:lnSpc>
                <a:spcPts val="2100"/>
              </a:lnSpc>
              <a:buNone/>
            </a:pPr>
            <a:r>
              <a:rPr lang="en-US" sz="1400" b="1" dirty="0">
                <a:solidFill>
                  <a:srgbClr val="E5E0DF"/>
                </a:solidFill>
                <a:ea typeface="Inter Bold" pitchFamily="34" charset="-122"/>
                <a:cs typeface="Inter Bold" pitchFamily="34" charset="-120"/>
              </a:rPr>
              <a:t>ReLU (Rectified Linear Unit)</a:t>
            </a:r>
            <a:endParaRPr lang="en-US" sz="1400" b="1" dirty="0"/>
          </a:p>
        </p:txBody>
      </p:sp>
      <p:sp>
        <p:nvSpPr>
          <p:cNvPr id="12" name="Text 19">
            <a:extLst>
              <a:ext uri="{FF2B5EF4-FFF2-40B4-BE49-F238E27FC236}">
                <a16:creationId xmlns:a16="http://schemas.microsoft.com/office/drawing/2014/main" id="{16ED8455-2EDF-4643-96B1-49B9582E060E}"/>
              </a:ext>
            </a:extLst>
          </p:cNvPr>
          <p:cNvSpPr/>
          <p:nvPr/>
        </p:nvSpPr>
        <p:spPr>
          <a:xfrm>
            <a:off x="628650" y="3516388"/>
            <a:ext cx="3825817" cy="1116330"/>
          </a:xfrm>
          <a:prstGeom prst="rect">
            <a:avLst/>
          </a:prstGeom>
          <a:noFill/>
          <a:ln/>
        </p:spPr>
        <p:txBody>
          <a:bodyPr wrap="square" lIns="0" tIns="0" rIns="0" bIns="0" rtlCol="0" anchor="t"/>
          <a:lstStyle/>
          <a:p>
            <a:pPr marL="0" indent="0" algn="just">
              <a:lnSpc>
                <a:spcPct val="150000"/>
              </a:lnSpc>
              <a:buNone/>
            </a:pPr>
            <a:r>
              <a:rPr lang="en-US" sz="1200" b="1" dirty="0">
                <a:solidFill>
                  <a:srgbClr val="E5E0DF"/>
                </a:solidFill>
                <a:ea typeface="Inter" pitchFamily="34" charset="-122"/>
                <a:cs typeface="Inter" pitchFamily="34" charset="-120"/>
              </a:rPr>
              <a:t>Function:</a:t>
            </a:r>
            <a:r>
              <a:rPr lang="en-US" sz="1200" dirty="0">
                <a:solidFill>
                  <a:srgbClr val="E5E0DF"/>
                </a:solidFill>
                <a:ea typeface="Inter" pitchFamily="34" charset="-122"/>
                <a:cs typeface="Inter" pitchFamily="34" charset="-120"/>
              </a:rPr>
              <a:t> f(x) = max(0, x). Outputs x if x &gt; 0, else 0. </a:t>
            </a:r>
          </a:p>
          <a:p>
            <a:pPr marL="0" indent="0" algn="just">
              <a:lnSpc>
                <a:spcPct val="150000"/>
              </a:lnSpc>
              <a:buNone/>
            </a:pPr>
            <a:r>
              <a:rPr lang="en-US" sz="1200" b="1" dirty="0">
                <a:solidFill>
                  <a:srgbClr val="E5E0DF"/>
                </a:solidFill>
                <a:ea typeface="Inter" pitchFamily="34" charset="-122"/>
                <a:cs typeface="Inter" pitchFamily="34" charset="-120"/>
              </a:rPr>
              <a:t>Use Case:</a:t>
            </a:r>
            <a:r>
              <a:rPr lang="en-US" sz="1200" dirty="0">
                <a:solidFill>
                  <a:srgbClr val="E5E0DF"/>
                </a:solidFill>
                <a:ea typeface="Inter" pitchFamily="34" charset="-122"/>
                <a:cs typeface="Inter" pitchFamily="34" charset="-120"/>
              </a:rPr>
              <a:t> Most common choice for hidden layers due to computational efficiency and combating vanishing gradients.</a:t>
            </a:r>
            <a:endParaRPr lang="en-US" sz="1200" dirty="0"/>
          </a:p>
        </p:txBody>
      </p:sp>
      <p:sp>
        <p:nvSpPr>
          <p:cNvPr id="13" name="Shape 21">
            <a:extLst>
              <a:ext uri="{FF2B5EF4-FFF2-40B4-BE49-F238E27FC236}">
                <a16:creationId xmlns:a16="http://schemas.microsoft.com/office/drawing/2014/main" id="{37D18484-840F-47CE-AE10-92770B7AFABD}"/>
              </a:ext>
            </a:extLst>
          </p:cNvPr>
          <p:cNvSpPr/>
          <p:nvPr/>
        </p:nvSpPr>
        <p:spPr>
          <a:xfrm>
            <a:off x="4581525" y="2807572"/>
            <a:ext cx="3800476" cy="188904"/>
          </a:xfrm>
          <a:prstGeom prst="roundRect">
            <a:avLst>
              <a:gd name="adj" fmla="val 80137"/>
            </a:avLst>
          </a:prstGeom>
          <a:solidFill>
            <a:srgbClr val="2B0AFF"/>
          </a:solidFill>
          <a:ln/>
        </p:spPr>
        <p:txBody>
          <a:bodyPr/>
          <a:lstStyle/>
          <a:p>
            <a:r>
              <a:rPr lang="en-US" sz="1000" dirty="0"/>
              <a:t>                                                         </a:t>
            </a:r>
            <a:r>
              <a:rPr lang="en-US" sz="1000" dirty="0">
                <a:solidFill>
                  <a:schemeClr val="bg1"/>
                </a:solidFill>
              </a:rPr>
              <a:t>2</a:t>
            </a:r>
            <a:endParaRPr lang="en-IN" sz="1000" dirty="0">
              <a:solidFill>
                <a:schemeClr val="bg1"/>
              </a:solidFill>
            </a:endParaRPr>
          </a:p>
        </p:txBody>
      </p:sp>
      <p:sp>
        <p:nvSpPr>
          <p:cNvPr id="15" name="Text 24">
            <a:extLst>
              <a:ext uri="{FF2B5EF4-FFF2-40B4-BE49-F238E27FC236}">
                <a16:creationId xmlns:a16="http://schemas.microsoft.com/office/drawing/2014/main" id="{9B9CFBE7-FE48-4909-9AA0-F9F7D6DFD09E}"/>
              </a:ext>
            </a:extLst>
          </p:cNvPr>
          <p:cNvSpPr/>
          <p:nvPr/>
        </p:nvSpPr>
        <p:spPr>
          <a:xfrm>
            <a:off x="6096000" y="3131487"/>
            <a:ext cx="2180749" cy="272653"/>
          </a:xfrm>
          <a:prstGeom prst="rect">
            <a:avLst/>
          </a:prstGeom>
          <a:noFill/>
          <a:ln/>
        </p:spPr>
        <p:txBody>
          <a:bodyPr wrap="none" lIns="0" tIns="0" rIns="0" bIns="0" rtlCol="0" anchor="t"/>
          <a:lstStyle/>
          <a:p>
            <a:pPr marL="0" indent="0" algn="l">
              <a:lnSpc>
                <a:spcPts val="2100"/>
              </a:lnSpc>
              <a:buNone/>
            </a:pPr>
            <a:r>
              <a:rPr lang="en-US" sz="1400" b="1" dirty="0">
                <a:solidFill>
                  <a:srgbClr val="E5E0DF"/>
                </a:solidFill>
                <a:ea typeface="Inter Bold" pitchFamily="34" charset="-122"/>
                <a:cs typeface="Inter Bold" pitchFamily="34" charset="-120"/>
              </a:rPr>
              <a:t>Sigmoid</a:t>
            </a:r>
            <a:endParaRPr lang="en-US" sz="1400" dirty="0"/>
          </a:p>
        </p:txBody>
      </p:sp>
      <p:sp>
        <p:nvSpPr>
          <p:cNvPr id="16" name="Text 25">
            <a:extLst>
              <a:ext uri="{FF2B5EF4-FFF2-40B4-BE49-F238E27FC236}">
                <a16:creationId xmlns:a16="http://schemas.microsoft.com/office/drawing/2014/main" id="{F9703B48-A632-4BC8-BBD7-117CD727677E}"/>
              </a:ext>
            </a:extLst>
          </p:cNvPr>
          <p:cNvSpPr/>
          <p:nvPr/>
        </p:nvSpPr>
        <p:spPr>
          <a:xfrm>
            <a:off x="4619625" y="3455718"/>
            <a:ext cx="3825817" cy="1116330"/>
          </a:xfrm>
          <a:prstGeom prst="rect">
            <a:avLst/>
          </a:prstGeom>
          <a:noFill/>
          <a:ln/>
        </p:spPr>
        <p:txBody>
          <a:bodyPr wrap="square" lIns="0" tIns="0" rIns="0" bIns="0" rtlCol="0" anchor="t"/>
          <a:lstStyle/>
          <a:p>
            <a:pPr marL="0" indent="0" algn="just">
              <a:lnSpc>
                <a:spcPct val="150000"/>
              </a:lnSpc>
              <a:buNone/>
            </a:pPr>
            <a:r>
              <a:rPr lang="en-US" sz="1200" b="1" dirty="0">
                <a:solidFill>
                  <a:srgbClr val="E5E0DF"/>
                </a:solidFill>
                <a:ea typeface="Inter" pitchFamily="34" charset="-122"/>
                <a:cs typeface="Inter" pitchFamily="34" charset="-120"/>
              </a:rPr>
              <a:t>Function:</a:t>
            </a:r>
            <a:r>
              <a:rPr lang="en-US" sz="1200" dirty="0">
                <a:solidFill>
                  <a:srgbClr val="E5E0DF"/>
                </a:solidFill>
                <a:ea typeface="Inter" pitchFamily="34" charset="-122"/>
                <a:cs typeface="Inter" pitchFamily="34" charset="-120"/>
              </a:rPr>
              <a:t> S-shaped curve, squashes values between 0 and 1.  </a:t>
            </a:r>
            <a:r>
              <a:rPr lang="en-US" sz="1200" b="1" dirty="0">
                <a:solidFill>
                  <a:srgbClr val="E5E0DF"/>
                </a:solidFill>
                <a:ea typeface="Inter" pitchFamily="34" charset="-122"/>
                <a:cs typeface="Inter" pitchFamily="34" charset="-120"/>
              </a:rPr>
              <a:t>Use Case:</a:t>
            </a:r>
            <a:r>
              <a:rPr lang="en-US" sz="1200" dirty="0">
                <a:solidFill>
                  <a:srgbClr val="E5E0DF"/>
                </a:solidFill>
                <a:ea typeface="Inter" pitchFamily="34" charset="-122"/>
                <a:cs typeface="Inter" pitchFamily="34" charset="-120"/>
              </a:rPr>
              <a:t> Output layer for binary classification problems (e.g., predicting probability).</a:t>
            </a:r>
            <a:endParaRPr lang="en-US" sz="1200" dirty="0"/>
          </a:p>
        </p:txBody>
      </p:sp>
      <p:sp>
        <p:nvSpPr>
          <p:cNvPr id="17" name="Shape 27">
            <a:extLst>
              <a:ext uri="{FF2B5EF4-FFF2-40B4-BE49-F238E27FC236}">
                <a16:creationId xmlns:a16="http://schemas.microsoft.com/office/drawing/2014/main" id="{44EF1D1F-87CA-4782-ACF6-824700F835EB}"/>
              </a:ext>
            </a:extLst>
          </p:cNvPr>
          <p:cNvSpPr/>
          <p:nvPr/>
        </p:nvSpPr>
        <p:spPr>
          <a:xfrm>
            <a:off x="8509059" y="2810584"/>
            <a:ext cx="3682941" cy="185892"/>
          </a:xfrm>
          <a:prstGeom prst="roundRect">
            <a:avLst>
              <a:gd name="adj" fmla="val 80137"/>
            </a:avLst>
          </a:prstGeom>
          <a:solidFill>
            <a:srgbClr val="2B0AFF"/>
          </a:solidFill>
          <a:ln/>
        </p:spPr>
        <p:txBody>
          <a:bodyPr/>
          <a:lstStyle/>
          <a:p>
            <a:r>
              <a:rPr lang="en-US" sz="1000" dirty="0"/>
              <a:t>                                                          </a:t>
            </a:r>
            <a:r>
              <a:rPr lang="en-US" sz="1000" dirty="0">
                <a:solidFill>
                  <a:schemeClr val="bg1"/>
                </a:solidFill>
              </a:rPr>
              <a:t>3</a:t>
            </a:r>
            <a:endParaRPr lang="en-IN" sz="1000" dirty="0">
              <a:solidFill>
                <a:schemeClr val="bg1"/>
              </a:solidFill>
            </a:endParaRPr>
          </a:p>
        </p:txBody>
      </p:sp>
      <p:sp>
        <p:nvSpPr>
          <p:cNvPr id="19" name="Text 30">
            <a:extLst>
              <a:ext uri="{FF2B5EF4-FFF2-40B4-BE49-F238E27FC236}">
                <a16:creationId xmlns:a16="http://schemas.microsoft.com/office/drawing/2014/main" id="{35075629-881B-4EF2-9D08-BF8E91F2E8FC}"/>
              </a:ext>
            </a:extLst>
          </p:cNvPr>
          <p:cNvSpPr/>
          <p:nvPr/>
        </p:nvSpPr>
        <p:spPr>
          <a:xfrm>
            <a:off x="10011251" y="3099961"/>
            <a:ext cx="2180749" cy="272653"/>
          </a:xfrm>
          <a:prstGeom prst="rect">
            <a:avLst/>
          </a:prstGeom>
          <a:noFill/>
          <a:ln/>
        </p:spPr>
        <p:txBody>
          <a:bodyPr wrap="none" lIns="0" tIns="0" rIns="0" bIns="0" rtlCol="0" anchor="t"/>
          <a:lstStyle/>
          <a:p>
            <a:pPr marL="0" indent="0" algn="l">
              <a:lnSpc>
                <a:spcPts val="2100"/>
              </a:lnSpc>
              <a:buNone/>
            </a:pPr>
            <a:r>
              <a:rPr lang="en-US" sz="1400" b="1" dirty="0">
                <a:solidFill>
                  <a:srgbClr val="E5E0DF"/>
                </a:solidFill>
                <a:ea typeface="Inter Bold" pitchFamily="34" charset="-122"/>
                <a:cs typeface="Inter Bold" pitchFamily="34" charset="-120"/>
              </a:rPr>
              <a:t>Softmax</a:t>
            </a:r>
            <a:endParaRPr lang="en-US" sz="1400" dirty="0"/>
          </a:p>
        </p:txBody>
      </p:sp>
      <p:sp>
        <p:nvSpPr>
          <p:cNvPr id="20" name="Text 31">
            <a:extLst>
              <a:ext uri="{FF2B5EF4-FFF2-40B4-BE49-F238E27FC236}">
                <a16:creationId xmlns:a16="http://schemas.microsoft.com/office/drawing/2014/main" id="{63C2A9EF-536F-47FB-922B-127BCD3E9E5B}"/>
              </a:ext>
            </a:extLst>
          </p:cNvPr>
          <p:cNvSpPr/>
          <p:nvPr/>
        </p:nvSpPr>
        <p:spPr>
          <a:xfrm>
            <a:off x="8610600" y="3465243"/>
            <a:ext cx="3495675" cy="1116330"/>
          </a:xfrm>
          <a:prstGeom prst="rect">
            <a:avLst/>
          </a:prstGeom>
          <a:noFill/>
          <a:ln/>
        </p:spPr>
        <p:txBody>
          <a:bodyPr wrap="square" lIns="0" tIns="0" rIns="0" bIns="0" rtlCol="0" anchor="t"/>
          <a:lstStyle/>
          <a:p>
            <a:pPr marL="0" indent="0" algn="just">
              <a:lnSpc>
                <a:spcPts val="2150"/>
              </a:lnSpc>
              <a:buNone/>
            </a:pPr>
            <a:r>
              <a:rPr lang="en-US" sz="1200" b="1" dirty="0">
                <a:solidFill>
                  <a:srgbClr val="E5E0DF"/>
                </a:solidFill>
                <a:ea typeface="Inter" pitchFamily="34" charset="-122"/>
                <a:cs typeface="Inter" pitchFamily="34" charset="-120"/>
              </a:rPr>
              <a:t>Function:</a:t>
            </a:r>
            <a:r>
              <a:rPr lang="en-US" sz="1200" dirty="0">
                <a:solidFill>
                  <a:srgbClr val="E5E0DF"/>
                </a:solidFill>
                <a:ea typeface="Inter" pitchFamily="34" charset="-122"/>
                <a:cs typeface="Inter" pitchFamily="34" charset="-120"/>
              </a:rPr>
              <a:t> Converts a vector of numbers into a probability distribution. </a:t>
            </a:r>
          </a:p>
          <a:p>
            <a:pPr marL="0" indent="0" algn="just">
              <a:lnSpc>
                <a:spcPts val="2150"/>
              </a:lnSpc>
              <a:buNone/>
            </a:pPr>
            <a:r>
              <a:rPr lang="en-US" sz="1200" b="1" dirty="0">
                <a:solidFill>
                  <a:srgbClr val="E5E0DF"/>
                </a:solidFill>
                <a:ea typeface="Inter" pitchFamily="34" charset="-122"/>
                <a:cs typeface="Inter" pitchFamily="34" charset="-120"/>
              </a:rPr>
              <a:t>Use Case:</a:t>
            </a:r>
            <a:r>
              <a:rPr lang="en-US" sz="1200" dirty="0">
                <a:solidFill>
                  <a:srgbClr val="E5E0DF"/>
                </a:solidFill>
                <a:ea typeface="Inter" pitchFamily="34" charset="-122"/>
                <a:cs typeface="Inter" pitchFamily="34" charset="-120"/>
              </a:rPr>
              <a:t> Output layer for multi-class classification, where the sum of probabilities for each class equals 1.</a:t>
            </a:r>
            <a:endParaRPr lang="en-US" sz="1200" dirty="0"/>
          </a:p>
        </p:txBody>
      </p:sp>
      <p:sp>
        <p:nvSpPr>
          <p:cNvPr id="5" name="Slide Number Placeholder 4">
            <a:extLst>
              <a:ext uri="{FF2B5EF4-FFF2-40B4-BE49-F238E27FC236}">
                <a16:creationId xmlns:a16="http://schemas.microsoft.com/office/drawing/2014/main" id="{B37B9035-0454-4336-A43E-45EF9435D6B8}"/>
              </a:ext>
            </a:extLst>
          </p:cNvPr>
          <p:cNvSpPr>
            <a:spLocks noGrp="1"/>
          </p:cNvSpPr>
          <p:nvPr>
            <p:ph type="sldNum" sz="quarter" idx="12"/>
          </p:nvPr>
        </p:nvSpPr>
        <p:spPr/>
        <p:txBody>
          <a:bodyPr/>
          <a:lstStyle/>
          <a:p>
            <a:fld id="{1E4C304E-1226-4080-BF13-67E3E09D5223}" type="slidenum">
              <a:rPr lang="en-IN" smtClean="0"/>
              <a:t>12</a:t>
            </a:fld>
            <a:endParaRPr lang="en-IN"/>
          </a:p>
        </p:txBody>
      </p:sp>
      <p:pic>
        <p:nvPicPr>
          <p:cNvPr id="35" name="Picture 34">
            <a:extLst>
              <a:ext uri="{FF2B5EF4-FFF2-40B4-BE49-F238E27FC236}">
                <a16:creationId xmlns:a16="http://schemas.microsoft.com/office/drawing/2014/main" id="{93CF7465-CE2B-4BCD-A675-15B38DAD386F}"/>
              </a:ext>
            </a:extLst>
          </p:cNvPr>
          <p:cNvPicPr>
            <a:picLocks noChangeAspect="1"/>
          </p:cNvPicPr>
          <p:nvPr/>
        </p:nvPicPr>
        <p:blipFill>
          <a:blip r:embed="rId2"/>
          <a:stretch>
            <a:fillRect/>
          </a:stretch>
        </p:blipFill>
        <p:spPr>
          <a:xfrm>
            <a:off x="8939486" y="4588756"/>
            <a:ext cx="2358960" cy="1314402"/>
          </a:xfrm>
          <a:prstGeom prst="rect">
            <a:avLst/>
          </a:prstGeom>
        </p:spPr>
      </p:pic>
      <p:pic>
        <p:nvPicPr>
          <p:cNvPr id="37" name="Picture 36">
            <a:extLst>
              <a:ext uri="{FF2B5EF4-FFF2-40B4-BE49-F238E27FC236}">
                <a16:creationId xmlns:a16="http://schemas.microsoft.com/office/drawing/2014/main" id="{119E79AB-7187-4589-85CE-BC6F9C289846}"/>
              </a:ext>
            </a:extLst>
          </p:cNvPr>
          <p:cNvPicPr>
            <a:picLocks noChangeAspect="1"/>
          </p:cNvPicPr>
          <p:nvPr/>
        </p:nvPicPr>
        <p:blipFill>
          <a:blip r:embed="rId3"/>
          <a:stretch>
            <a:fillRect/>
          </a:stretch>
        </p:blipFill>
        <p:spPr>
          <a:xfrm>
            <a:off x="5106792" y="4367543"/>
            <a:ext cx="2411259" cy="967961"/>
          </a:xfrm>
          <a:prstGeom prst="rect">
            <a:avLst/>
          </a:prstGeom>
        </p:spPr>
      </p:pic>
      <p:pic>
        <p:nvPicPr>
          <p:cNvPr id="39" name="Picture 38">
            <a:extLst>
              <a:ext uri="{FF2B5EF4-FFF2-40B4-BE49-F238E27FC236}">
                <a16:creationId xmlns:a16="http://schemas.microsoft.com/office/drawing/2014/main" id="{AD91B341-DE11-4518-BC2C-F5AA10296B51}"/>
              </a:ext>
            </a:extLst>
          </p:cNvPr>
          <p:cNvPicPr>
            <a:picLocks noChangeAspect="1"/>
          </p:cNvPicPr>
          <p:nvPr/>
        </p:nvPicPr>
        <p:blipFill>
          <a:blip r:embed="rId4"/>
          <a:stretch>
            <a:fillRect/>
          </a:stretch>
        </p:blipFill>
        <p:spPr>
          <a:xfrm>
            <a:off x="1430210" y="4367543"/>
            <a:ext cx="1576053" cy="601489"/>
          </a:xfrm>
          <a:prstGeom prst="rect">
            <a:avLst/>
          </a:prstGeom>
        </p:spPr>
      </p:pic>
      <p:pic>
        <p:nvPicPr>
          <p:cNvPr id="10" name="Picture 9">
            <a:extLst>
              <a:ext uri="{FF2B5EF4-FFF2-40B4-BE49-F238E27FC236}">
                <a16:creationId xmlns:a16="http://schemas.microsoft.com/office/drawing/2014/main" id="{210850ED-2A49-40D3-A05D-94DF608F32C3}"/>
              </a:ext>
            </a:extLst>
          </p:cNvPr>
          <p:cNvPicPr>
            <a:picLocks noChangeAspect="1"/>
          </p:cNvPicPr>
          <p:nvPr/>
        </p:nvPicPr>
        <p:blipFill>
          <a:blip r:embed="rId5"/>
          <a:stretch>
            <a:fillRect/>
          </a:stretch>
        </p:blipFill>
        <p:spPr>
          <a:xfrm>
            <a:off x="1238250" y="4851523"/>
            <a:ext cx="1837540" cy="1314402"/>
          </a:xfrm>
          <a:prstGeom prst="rect">
            <a:avLst/>
          </a:prstGeom>
        </p:spPr>
      </p:pic>
      <p:pic>
        <p:nvPicPr>
          <p:cNvPr id="14" name="Picture 13">
            <a:extLst>
              <a:ext uri="{FF2B5EF4-FFF2-40B4-BE49-F238E27FC236}">
                <a16:creationId xmlns:a16="http://schemas.microsoft.com/office/drawing/2014/main" id="{4A27DC79-1ED3-49D5-9534-2277AEA2FAC1}"/>
              </a:ext>
            </a:extLst>
          </p:cNvPr>
          <p:cNvPicPr>
            <a:picLocks noChangeAspect="1"/>
          </p:cNvPicPr>
          <p:nvPr/>
        </p:nvPicPr>
        <p:blipFill>
          <a:blip r:embed="rId6"/>
          <a:stretch>
            <a:fillRect/>
          </a:stretch>
        </p:blipFill>
        <p:spPr>
          <a:xfrm>
            <a:off x="5429251" y="5327641"/>
            <a:ext cx="2088800" cy="967961"/>
          </a:xfrm>
          <a:prstGeom prst="rect">
            <a:avLst/>
          </a:prstGeom>
        </p:spPr>
      </p:pic>
      <p:pic>
        <p:nvPicPr>
          <p:cNvPr id="18" name="Picture 17">
            <a:extLst>
              <a:ext uri="{FF2B5EF4-FFF2-40B4-BE49-F238E27FC236}">
                <a16:creationId xmlns:a16="http://schemas.microsoft.com/office/drawing/2014/main" id="{0A64E1FE-476C-4BC3-97A4-DF5784A62B23}"/>
              </a:ext>
            </a:extLst>
          </p:cNvPr>
          <p:cNvPicPr>
            <a:picLocks noChangeAspect="1"/>
          </p:cNvPicPr>
          <p:nvPr/>
        </p:nvPicPr>
        <p:blipFill>
          <a:blip r:embed="rId7"/>
          <a:stretch>
            <a:fillRect/>
          </a:stretch>
        </p:blipFill>
        <p:spPr>
          <a:xfrm>
            <a:off x="9160307" y="5753100"/>
            <a:ext cx="1701887" cy="1094980"/>
          </a:xfrm>
          <a:prstGeom prst="rect">
            <a:avLst/>
          </a:prstGeom>
        </p:spPr>
      </p:pic>
    </p:spTree>
    <p:extLst>
      <p:ext uri="{BB962C8B-B14F-4D97-AF65-F5344CB8AC3E}">
        <p14:creationId xmlns:p14="http://schemas.microsoft.com/office/powerpoint/2010/main" val="3328368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D4E8BD-E47A-426F-B924-ED7428B168AA}"/>
              </a:ext>
            </a:extLst>
          </p:cNvPr>
          <p:cNvSpPr>
            <a:spLocks noGrp="1"/>
          </p:cNvSpPr>
          <p:nvPr>
            <p:ph type="sldNum" sz="quarter" idx="12"/>
          </p:nvPr>
        </p:nvSpPr>
        <p:spPr/>
        <p:txBody>
          <a:bodyPr/>
          <a:lstStyle/>
          <a:p>
            <a:fld id="{1E4C304E-1226-4080-BF13-67E3E09D5223}" type="slidenum">
              <a:rPr lang="en-IN" smtClean="0"/>
              <a:t>13</a:t>
            </a:fld>
            <a:endParaRPr lang="en-IN"/>
          </a:p>
        </p:txBody>
      </p:sp>
      <p:sp>
        <p:nvSpPr>
          <p:cNvPr id="3" name="TextBox 2">
            <a:extLst>
              <a:ext uri="{FF2B5EF4-FFF2-40B4-BE49-F238E27FC236}">
                <a16:creationId xmlns:a16="http://schemas.microsoft.com/office/drawing/2014/main" id="{694B79A5-FEC6-4B96-A1F1-B43CF9B2AB24}"/>
              </a:ext>
            </a:extLst>
          </p:cNvPr>
          <p:cNvSpPr txBox="1"/>
          <p:nvPr/>
        </p:nvSpPr>
        <p:spPr>
          <a:xfrm>
            <a:off x="571500" y="466725"/>
            <a:ext cx="6515100" cy="307777"/>
          </a:xfrm>
          <a:prstGeom prst="rect">
            <a:avLst/>
          </a:prstGeom>
          <a:noFill/>
        </p:spPr>
        <p:txBody>
          <a:bodyPr wrap="square" rtlCol="0">
            <a:spAutoFit/>
          </a:bodyPr>
          <a:lstStyle/>
          <a:p>
            <a:pPr algn="just"/>
            <a:r>
              <a:rPr lang="en-US" sz="1400" b="1" dirty="0">
                <a:solidFill>
                  <a:schemeClr val="bg1"/>
                </a:solidFill>
              </a:rPr>
              <a:t>Importance of  Activation functions :</a:t>
            </a:r>
            <a:endParaRPr lang="en-IN" sz="1400" b="1" dirty="0">
              <a:solidFill>
                <a:schemeClr val="bg1"/>
              </a:solidFill>
            </a:endParaRPr>
          </a:p>
        </p:txBody>
      </p:sp>
      <p:sp>
        <p:nvSpPr>
          <p:cNvPr id="4" name="TextBox 3">
            <a:extLst>
              <a:ext uri="{FF2B5EF4-FFF2-40B4-BE49-F238E27FC236}">
                <a16:creationId xmlns:a16="http://schemas.microsoft.com/office/drawing/2014/main" id="{813265B3-2F75-489C-8FF0-C74C2EC7551C}"/>
              </a:ext>
            </a:extLst>
          </p:cNvPr>
          <p:cNvSpPr txBox="1"/>
          <p:nvPr/>
        </p:nvSpPr>
        <p:spPr>
          <a:xfrm>
            <a:off x="876300" y="803851"/>
            <a:ext cx="4905375" cy="276999"/>
          </a:xfrm>
          <a:prstGeom prst="rect">
            <a:avLst/>
          </a:prstGeom>
          <a:noFill/>
        </p:spPr>
        <p:txBody>
          <a:bodyPr wrap="square" rtlCol="0">
            <a:spAutoFit/>
          </a:bodyPr>
          <a:lstStyle/>
          <a:p>
            <a:pPr algn="just"/>
            <a:r>
              <a:rPr lang="en-US" sz="1200" dirty="0">
                <a:solidFill>
                  <a:schemeClr val="bg1"/>
                </a:solidFill>
              </a:rPr>
              <a:t>The purpose of activation function is introduce non-linearities into network.</a:t>
            </a:r>
            <a:endParaRPr lang="en-IN" sz="1200" dirty="0">
              <a:solidFill>
                <a:schemeClr val="bg1"/>
              </a:solidFill>
            </a:endParaRPr>
          </a:p>
        </p:txBody>
      </p:sp>
      <p:pic>
        <p:nvPicPr>
          <p:cNvPr id="5" name="Picture 4">
            <a:extLst>
              <a:ext uri="{FF2B5EF4-FFF2-40B4-BE49-F238E27FC236}">
                <a16:creationId xmlns:a16="http://schemas.microsoft.com/office/drawing/2014/main" id="{7C44934E-6B1A-46C5-AED9-8DCFD6C660F4}"/>
              </a:ext>
            </a:extLst>
          </p:cNvPr>
          <p:cNvPicPr>
            <a:picLocks noChangeAspect="1"/>
          </p:cNvPicPr>
          <p:nvPr/>
        </p:nvPicPr>
        <p:blipFill>
          <a:blip r:embed="rId2"/>
          <a:stretch>
            <a:fillRect/>
          </a:stretch>
        </p:blipFill>
        <p:spPr>
          <a:xfrm>
            <a:off x="571500" y="1677091"/>
            <a:ext cx="5285323" cy="4066483"/>
          </a:xfrm>
          <a:prstGeom prst="rect">
            <a:avLst/>
          </a:prstGeom>
        </p:spPr>
      </p:pic>
      <p:pic>
        <p:nvPicPr>
          <p:cNvPr id="6" name="Picture 5">
            <a:extLst>
              <a:ext uri="{FF2B5EF4-FFF2-40B4-BE49-F238E27FC236}">
                <a16:creationId xmlns:a16="http://schemas.microsoft.com/office/drawing/2014/main" id="{CDB29D93-5ADC-4FE2-A5F2-65EBF4AEAA58}"/>
              </a:ext>
            </a:extLst>
          </p:cNvPr>
          <p:cNvPicPr>
            <a:picLocks noChangeAspect="1"/>
          </p:cNvPicPr>
          <p:nvPr/>
        </p:nvPicPr>
        <p:blipFill>
          <a:blip r:embed="rId3"/>
          <a:stretch>
            <a:fillRect/>
          </a:stretch>
        </p:blipFill>
        <p:spPr>
          <a:xfrm>
            <a:off x="6096000" y="1438201"/>
            <a:ext cx="4343400" cy="4392203"/>
          </a:xfrm>
          <a:prstGeom prst="rect">
            <a:avLst/>
          </a:prstGeom>
        </p:spPr>
      </p:pic>
    </p:spTree>
    <p:extLst>
      <p:ext uri="{BB962C8B-B14F-4D97-AF65-F5344CB8AC3E}">
        <p14:creationId xmlns:p14="http://schemas.microsoft.com/office/powerpoint/2010/main" val="525779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6E372B-FFF2-40D3-ACE8-CF845A987C33}"/>
              </a:ext>
            </a:extLst>
          </p:cNvPr>
          <p:cNvSpPr>
            <a:spLocks noGrp="1"/>
          </p:cNvSpPr>
          <p:nvPr>
            <p:ph type="sldNum" sz="quarter" idx="12"/>
          </p:nvPr>
        </p:nvSpPr>
        <p:spPr/>
        <p:txBody>
          <a:bodyPr/>
          <a:lstStyle/>
          <a:p>
            <a:fld id="{1E4C304E-1226-4080-BF13-67E3E09D5223}" type="slidenum">
              <a:rPr lang="en-IN" smtClean="0"/>
              <a:t>14</a:t>
            </a:fld>
            <a:endParaRPr lang="en-IN"/>
          </a:p>
        </p:txBody>
      </p:sp>
      <p:sp>
        <p:nvSpPr>
          <p:cNvPr id="3" name="TextBox 2">
            <a:extLst>
              <a:ext uri="{FF2B5EF4-FFF2-40B4-BE49-F238E27FC236}">
                <a16:creationId xmlns:a16="http://schemas.microsoft.com/office/drawing/2014/main" id="{6161C55D-EFEE-4688-9392-71DE9E25F452}"/>
              </a:ext>
            </a:extLst>
          </p:cNvPr>
          <p:cNvSpPr txBox="1"/>
          <p:nvPr/>
        </p:nvSpPr>
        <p:spPr>
          <a:xfrm>
            <a:off x="552450" y="428626"/>
            <a:ext cx="2714625" cy="304800"/>
          </a:xfrm>
          <a:prstGeom prst="rect">
            <a:avLst/>
          </a:prstGeom>
          <a:noFill/>
        </p:spPr>
        <p:txBody>
          <a:bodyPr wrap="square" rtlCol="0">
            <a:spAutoFit/>
          </a:bodyPr>
          <a:lstStyle/>
          <a:p>
            <a:pPr algn="just"/>
            <a:r>
              <a:rPr lang="en-US" sz="1400" b="1" dirty="0">
                <a:solidFill>
                  <a:schemeClr val="bg1"/>
                </a:solidFill>
              </a:rPr>
              <a:t>Use case of  Activation functions :</a:t>
            </a:r>
            <a:endParaRPr lang="en-IN" sz="1400" b="1" dirty="0">
              <a:solidFill>
                <a:schemeClr val="bg1"/>
              </a:solidFill>
            </a:endParaRPr>
          </a:p>
        </p:txBody>
      </p:sp>
      <p:sp>
        <p:nvSpPr>
          <p:cNvPr id="4" name="TextBox 3">
            <a:extLst>
              <a:ext uri="{FF2B5EF4-FFF2-40B4-BE49-F238E27FC236}">
                <a16:creationId xmlns:a16="http://schemas.microsoft.com/office/drawing/2014/main" id="{D841B7F5-2AA3-461E-AE92-559D53B17521}"/>
              </a:ext>
            </a:extLst>
          </p:cNvPr>
          <p:cNvSpPr txBox="1"/>
          <p:nvPr/>
        </p:nvSpPr>
        <p:spPr>
          <a:xfrm>
            <a:off x="952500" y="733426"/>
            <a:ext cx="1562100" cy="276999"/>
          </a:xfrm>
          <a:prstGeom prst="rect">
            <a:avLst/>
          </a:prstGeom>
          <a:noFill/>
        </p:spPr>
        <p:txBody>
          <a:bodyPr wrap="square" rtlCol="0">
            <a:spAutoFit/>
          </a:bodyPr>
          <a:lstStyle/>
          <a:p>
            <a:pPr algn="just"/>
            <a:r>
              <a:rPr lang="en-US" sz="1200" b="1" dirty="0">
                <a:solidFill>
                  <a:schemeClr val="bg1"/>
                </a:solidFill>
              </a:rPr>
              <a:t>(1) Use case of </a:t>
            </a:r>
            <a:r>
              <a:rPr lang="en-US" sz="1200" b="1" dirty="0" err="1">
                <a:solidFill>
                  <a:schemeClr val="bg1"/>
                </a:solidFill>
              </a:rPr>
              <a:t>ReLu</a:t>
            </a:r>
            <a:r>
              <a:rPr lang="en-US" sz="1200" b="1" dirty="0">
                <a:solidFill>
                  <a:schemeClr val="bg1"/>
                </a:solidFill>
              </a:rPr>
              <a:t> : </a:t>
            </a:r>
            <a:endParaRPr lang="en-IN" sz="1200" b="1" dirty="0">
              <a:solidFill>
                <a:schemeClr val="bg1"/>
              </a:solidFill>
            </a:endParaRPr>
          </a:p>
        </p:txBody>
      </p:sp>
      <p:pic>
        <p:nvPicPr>
          <p:cNvPr id="5" name="Picture 4">
            <a:extLst>
              <a:ext uri="{FF2B5EF4-FFF2-40B4-BE49-F238E27FC236}">
                <a16:creationId xmlns:a16="http://schemas.microsoft.com/office/drawing/2014/main" id="{6B6C8E52-12F3-4006-A12A-B7E2FE3B7F0F}"/>
              </a:ext>
            </a:extLst>
          </p:cNvPr>
          <p:cNvPicPr>
            <a:picLocks noChangeAspect="1"/>
          </p:cNvPicPr>
          <p:nvPr/>
        </p:nvPicPr>
        <p:blipFill>
          <a:blip r:embed="rId2"/>
          <a:stretch>
            <a:fillRect/>
          </a:stretch>
        </p:blipFill>
        <p:spPr>
          <a:xfrm>
            <a:off x="8766222" y="257176"/>
            <a:ext cx="3197177" cy="2924174"/>
          </a:xfrm>
          <a:prstGeom prst="rect">
            <a:avLst/>
          </a:prstGeom>
        </p:spPr>
      </p:pic>
      <p:sp>
        <p:nvSpPr>
          <p:cNvPr id="6" name="Arrow: Down 5">
            <a:extLst>
              <a:ext uri="{FF2B5EF4-FFF2-40B4-BE49-F238E27FC236}">
                <a16:creationId xmlns:a16="http://schemas.microsoft.com/office/drawing/2014/main" id="{21254C7F-06A2-46FE-9816-6ADDA63813E8}"/>
              </a:ext>
            </a:extLst>
          </p:cNvPr>
          <p:cNvSpPr/>
          <p:nvPr/>
        </p:nvSpPr>
        <p:spPr>
          <a:xfrm>
            <a:off x="10045722" y="3200400"/>
            <a:ext cx="638175" cy="97558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0172805-AFDF-4C8A-86C4-B1BF0DA00EFA}"/>
              </a:ext>
            </a:extLst>
          </p:cNvPr>
          <p:cNvSpPr txBox="1"/>
          <p:nvPr/>
        </p:nvSpPr>
        <p:spPr>
          <a:xfrm rot="5400000">
            <a:off x="10436247" y="3476626"/>
            <a:ext cx="495300" cy="276999"/>
          </a:xfrm>
          <a:prstGeom prst="rect">
            <a:avLst/>
          </a:prstGeom>
          <a:noFill/>
        </p:spPr>
        <p:txBody>
          <a:bodyPr wrap="square" rtlCol="0">
            <a:spAutoFit/>
          </a:bodyPr>
          <a:lstStyle/>
          <a:p>
            <a:pPr algn="just"/>
            <a:r>
              <a:rPr lang="en-US" sz="1200" dirty="0" err="1">
                <a:solidFill>
                  <a:schemeClr val="bg1"/>
                </a:solidFill>
              </a:rPr>
              <a:t>ReLu</a:t>
            </a:r>
            <a:endParaRPr lang="en-IN" sz="1200" dirty="0">
              <a:solidFill>
                <a:schemeClr val="bg1"/>
              </a:solidFill>
            </a:endParaRPr>
          </a:p>
        </p:txBody>
      </p:sp>
      <p:pic>
        <p:nvPicPr>
          <p:cNvPr id="8" name="Picture 7">
            <a:extLst>
              <a:ext uri="{FF2B5EF4-FFF2-40B4-BE49-F238E27FC236}">
                <a16:creationId xmlns:a16="http://schemas.microsoft.com/office/drawing/2014/main" id="{5F4BC41B-4F90-43EE-86DE-F1DE11997F35}"/>
              </a:ext>
            </a:extLst>
          </p:cNvPr>
          <p:cNvPicPr>
            <a:picLocks noChangeAspect="1"/>
          </p:cNvPicPr>
          <p:nvPr/>
        </p:nvPicPr>
        <p:blipFill>
          <a:blip r:embed="rId3"/>
          <a:stretch>
            <a:fillRect/>
          </a:stretch>
        </p:blipFill>
        <p:spPr>
          <a:xfrm>
            <a:off x="8610600" y="4175980"/>
            <a:ext cx="3581400" cy="2180370"/>
          </a:xfrm>
          <a:prstGeom prst="rect">
            <a:avLst/>
          </a:prstGeom>
        </p:spPr>
      </p:pic>
      <p:sp>
        <p:nvSpPr>
          <p:cNvPr id="9" name="TextBox 8">
            <a:extLst>
              <a:ext uri="{FF2B5EF4-FFF2-40B4-BE49-F238E27FC236}">
                <a16:creationId xmlns:a16="http://schemas.microsoft.com/office/drawing/2014/main" id="{7F2E8551-6408-4FE1-A689-BD43F78A0403}"/>
              </a:ext>
            </a:extLst>
          </p:cNvPr>
          <p:cNvSpPr txBox="1"/>
          <p:nvPr/>
        </p:nvSpPr>
        <p:spPr>
          <a:xfrm>
            <a:off x="1438275" y="1383665"/>
            <a:ext cx="6172200"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See a car of output of convolution layer.</a:t>
            </a:r>
          </a:p>
          <a:p>
            <a:pPr marL="171450" indent="-171450" algn="just">
              <a:lnSpc>
                <a:spcPct val="150000"/>
              </a:lnSpc>
              <a:buFont typeface="Arial" panose="020B0604020202020204" pitchFamily="34" charset="0"/>
              <a:buChar char="•"/>
            </a:pPr>
            <a:r>
              <a:rPr lang="en-US" sz="1200" dirty="0">
                <a:solidFill>
                  <a:schemeClr val="bg1"/>
                </a:solidFill>
              </a:rPr>
              <a:t>After that take it as input of activation function.</a:t>
            </a:r>
          </a:p>
          <a:p>
            <a:pPr marL="171450" indent="-171450" algn="just">
              <a:lnSpc>
                <a:spcPct val="150000"/>
              </a:lnSpc>
              <a:buFont typeface="Arial" panose="020B0604020202020204" pitchFamily="34" charset="0"/>
              <a:buChar char="•"/>
            </a:pPr>
            <a:r>
              <a:rPr lang="en-US" sz="1200" dirty="0">
                <a:solidFill>
                  <a:schemeClr val="bg1"/>
                </a:solidFill>
              </a:rPr>
              <a:t>It has both positive values and negative values (some parts bright, some dull).</a:t>
            </a:r>
            <a:endParaRPr lang="en-IN" sz="1200" dirty="0">
              <a:solidFill>
                <a:schemeClr val="bg1"/>
              </a:solidFill>
            </a:endParaRPr>
          </a:p>
        </p:txBody>
      </p:sp>
      <p:sp>
        <p:nvSpPr>
          <p:cNvPr id="10" name="TextBox 9">
            <a:extLst>
              <a:ext uri="{FF2B5EF4-FFF2-40B4-BE49-F238E27FC236}">
                <a16:creationId xmlns:a16="http://schemas.microsoft.com/office/drawing/2014/main" id="{7AEE151E-6DE4-42E6-BBD7-AD4EA08BA1D1}"/>
              </a:ext>
            </a:extLst>
          </p:cNvPr>
          <p:cNvSpPr txBox="1"/>
          <p:nvPr/>
        </p:nvSpPr>
        <p:spPr>
          <a:xfrm>
            <a:off x="1228725" y="1083471"/>
            <a:ext cx="752475" cy="276999"/>
          </a:xfrm>
          <a:prstGeom prst="rect">
            <a:avLst/>
          </a:prstGeom>
          <a:noFill/>
        </p:spPr>
        <p:txBody>
          <a:bodyPr wrap="square" rtlCol="0">
            <a:spAutoFit/>
          </a:bodyPr>
          <a:lstStyle/>
          <a:p>
            <a:pPr algn="just"/>
            <a:r>
              <a:rPr lang="en-US" sz="1200" dirty="0">
                <a:solidFill>
                  <a:schemeClr val="bg1"/>
                </a:solidFill>
              </a:rPr>
              <a:t>Step_1 : </a:t>
            </a:r>
            <a:endParaRPr lang="en-IN" sz="1200" dirty="0">
              <a:solidFill>
                <a:schemeClr val="bg1"/>
              </a:solidFill>
            </a:endParaRPr>
          </a:p>
        </p:txBody>
      </p:sp>
      <p:sp>
        <p:nvSpPr>
          <p:cNvPr id="11" name="Rectangle 10">
            <a:extLst>
              <a:ext uri="{FF2B5EF4-FFF2-40B4-BE49-F238E27FC236}">
                <a16:creationId xmlns:a16="http://schemas.microsoft.com/office/drawing/2014/main" id="{EC9D6FAE-7EC5-43A1-B69A-F6BFFDBA15EA}"/>
              </a:ext>
            </a:extLst>
          </p:cNvPr>
          <p:cNvSpPr/>
          <p:nvPr/>
        </p:nvSpPr>
        <p:spPr>
          <a:xfrm>
            <a:off x="1223001" y="2374638"/>
            <a:ext cx="729623" cy="276999"/>
          </a:xfrm>
          <a:prstGeom prst="rect">
            <a:avLst/>
          </a:prstGeom>
        </p:spPr>
        <p:txBody>
          <a:bodyPr wrap="none">
            <a:spAutoFit/>
          </a:bodyPr>
          <a:lstStyle/>
          <a:p>
            <a:pPr algn="just"/>
            <a:r>
              <a:rPr lang="en-US" sz="1200" dirty="0">
                <a:solidFill>
                  <a:schemeClr val="bg1"/>
                </a:solidFill>
              </a:rPr>
              <a:t>Step_2 : </a:t>
            </a:r>
            <a:endParaRPr lang="en-IN" sz="1200" dirty="0">
              <a:solidFill>
                <a:schemeClr val="bg1"/>
              </a:solidFill>
            </a:endParaRPr>
          </a:p>
        </p:txBody>
      </p:sp>
      <p:sp>
        <p:nvSpPr>
          <p:cNvPr id="12" name="TextBox 11">
            <a:extLst>
              <a:ext uri="{FF2B5EF4-FFF2-40B4-BE49-F238E27FC236}">
                <a16:creationId xmlns:a16="http://schemas.microsoft.com/office/drawing/2014/main" id="{9BA31DF9-8BD7-403E-9B89-6EA18E10C49E}"/>
              </a:ext>
            </a:extLst>
          </p:cNvPr>
          <p:cNvSpPr txBox="1"/>
          <p:nvPr/>
        </p:nvSpPr>
        <p:spPr>
          <a:xfrm>
            <a:off x="1438275" y="2724683"/>
            <a:ext cx="5368947" cy="1171731"/>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Now we pass this raw output through </a:t>
            </a:r>
            <a:r>
              <a:rPr lang="en-US" sz="1200" dirty="0" err="1">
                <a:solidFill>
                  <a:schemeClr val="bg1"/>
                </a:solidFill>
              </a:rPr>
              <a:t>ReLU</a:t>
            </a:r>
            <a:r>
              <a:rPr lang="en-US" sz="1200" dirty="0">
                <a:solidFill>
                  <a:schemeClr val="bg1"/>
                </a:solidFill>
              </a:rPr>
              <a:t> activation.</a:t>
            </a:r>
          </a:p>
          <a:p>
            <a:pPr marL="171450" indent="-171450" algn="just">
              <a:lnSpc>
                <a:spcPct val="150000"/>
              </a:lnSpc>
              <a:buFont typeface="Arial" panose="020B0604020202020204" pitchFamily="34" charset="0"/>
              <a:buChar char="•"/>
            </a:pPr>
            <a:r>
              <a:rPr lang="en-US" sz="1200" dirty="0">
                <a:solidFill>
                  <a:schemeClr val="bg1"/>
                </a:solidFill>
              </a:rPr>
              <a:t>If the value is less than 0 (negative) → make it 0.</a:t>
            </a:r>
          </a:p>
          <a:p>
            <a:pPr marL="171450" indent="-171450" algn="just">
              <a:lnSpc>
                <a:spcPct val="150000"/>
              </a:lnSpc>
              <a:buFont typeface="Arial" panose="020B0604020202020204" pitchFamily="34" charset="0"/>
              <a:buChar char="•"/>
            </a:pPr>
            <a:r>
              <a:rPr lang="en-US" sz="1200" dirty="0">
                <a:solidFill>
                  <a:schemeClr val="bg1"/>
                </a:solidFill>
              </a:rPr>
              <a:t>If the value is 0 or more (positive) → keep it as it is.</a:t>
            </a:r>
          </a:p>
          <a:p>
            <a:pPr marL="171450" indent="-171450" algn="just">
              <a:lnSpc>
                <a:spcPct val="150000"/>
              </a:lnSpc>
              <a:buFont typeface="Arial" panose="020B0604020202020204" pitchFamily="34" charset="0"/>
              <a:buChar char="•"/>
            </a:pPr>
            <a:r>
              <a:rPr lang="en-US" sz="1200" dirty="0" err="1">
                <a:solidFill>
                  <a:schemeClr val="bg1"/>
                </a:solidFill>
              </a:rPr>
              <a:t>ReLU</a:t>
            </a:r>
            <a:r>
              <a:rPr lang="en-US" sz="1200" dirty="0">
                <a:solidFill>
                  <a:schemeClr val="bg1"/>
                </a:solidFill>
              </a:rPr>
              <a:t> removes the negative parts and only keeps useful (positive) information.</a:t>
            </a:r>
            <a:endParaRPr lang="en-IN" sz="1200" dirty="0">
              <a:solidFill>
                <a:schemeClr val="bg1"/>
              </a:solidFill>
            </a:endParaRPr>
          </a:p>
        </p:txBody>
      </p:sp>
      <p:sp>
        <p:nvSpPr>
          <p:cNvPr id="14" name="Rectangle 13">
            <a:extLst>
              <a:ext uri="{FF2B5EF4-FFF2-40B4-BE49-F238E27FC236}">
                <a16:creationId xmlns:a16="http://schemas.microsoft.com/office/drawing/2014/main" id="{9CF7EFDA-8B5C-4024-824E-8D97C44F1A81}"/>
              </a:ext>
            </a:extLst>
          </p:cNvPr>
          <p:cNvSpPr/>
          <p:nvPr/>
        </p:nvSpPr>
        <p:spPr>
          <a:xfrm>
            <a:off x="1223001" y="3989032"/>
            <a:ext cx="729623" cy="276999"/>
          </a:xfrm>
          <a:prstGeom prst="rect">
            <a:avLst/>
          </a:prstGeom>
        </p:spPr>
        <p:txBody>
          <a:bodyPr wrap="none">
            <a:spAutoFit/>
          </a:bodyPr>
          <a:lstStyle/>
          <a:p>
            <a:pPr algn="just"/>
            <a:r>
              <a:rPr lang="en-US" sz="1200" dirty="0">
                <a:solidFill>
                  <a:schemeClr val="bg1"/>
                </a:solidFill>
              </a:rPr>
              <a:t>Step_3 : </a:t>
            </a:r>
            <a:endParaRPr lang="en-IN" sz="1200" dirty="0">
              <a:solidFill>
                <a:schemeClr val="bg1"/>
              </a:solidFill>
            </a:endParaRPr>
          </a:p>
        </p:txBody>
      </p:sp>
      <p:sp>
        <p:nvSpPr>
          <p:cNvPr id="15" name="TextBox 14">
            <a:extLst>
              <a:ext uri="{FF2B5EF4-FFF2-40B4-BE49-F238E27FC236}">
                <a16:creationId xmlns:a16="http://schemas.microsoft.com/office/drawing/2014/main" id="{850907E0-8DB8-43AA-B71F-C83360195BE6}"/>
              </a:ext>
            </a:extLst>
          </p:cNvPr>
          <p:cNvSpPr txBox="1"/>
          <p:nvPr/>
        </p:nvSpPr>
        <p:spPr>
          <a:xfrm>
            <a:off x="1438275" y="4429125"/>
            <a:ext cx="5603563" cy="1171731"/>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In the bottom image, the car looks clearer.</a:t>
            </a:r>
          </a:p>
          <a:p>
            <a:pPr marL="171450" indent="-171450" algn="just">
              <a:lnSpc>
                <a:spcPct val="150000"/>
              </a:lnSpc>
              <a:buFont typeface="Arial" panose="020B0604020202020204" pitchFamily="34" charset="0"/>
              <a:buChar char="•"/>
            </a:pPr>
            <a:r>
              <a:rPr lang="en-US" sz="1200" dirty="0">
                <a:solidFill>
                  <a:schemeClr val="bg1"/>
                </a:solidFill>
              </a:rPr>
              <a:t>That’s because the negative values were cut off, and only important feature remain.</a:t>
            </a:r>
          </a:p>
          <a:p>
            <a:pPr marL="171450" indent="-171450" algn="just">
              <a:lnSpc>
                <a:spcPct val="150000"/>
              </a:lnSpc>
              <a:buFont typeface="Arial" panose="020B0604020202020204" pitchFamily="34" charset="0"/>
              <a:buChar char="•"/>
            </a:pPr>
            <a:r>
              <a:rPr lang="en-US" sz="1200" dirty="0">
                <a:solidFill>
                  <a:schemeClr val="bg1"/>
                </a:solidFill>
              </a:rPr>
              <a:t>This makes it easier for the neural network to recognize the object (the car).</a:t>
            </a:r>
          </a:p>
          <a:p>
            <a:pPr marL="171450" indent="-171450" algn="just">
              <a:lnSpc>
                <a:spcPct val="150000"/>
              </a:lnSpc>
              <a:buFont typeface="Arial" panose="020B0604020202020204" pitchFamily="34" charset="0"/>
              <a:buChar char="•"/>
            </a:pPr>
            <a:endParaRPr lang="en-IN" sz="1200" dirty="0">
              <a:solidFill>
                <a:schemeClr val="bg1"/>
              </a:solidFill>
            </a:endParaRPr>
          </a:p>
        </p:txBody>
      </p:sp>
      <p:sp>
        <p:nvSpPr>
          <p:cNvPr id="16" name="Rectangle 15">
            <a:extLst>
              <a:ext uri="{FF2B5EF4-FFF2-40B4-BE49-F238E27FC236}">
                <a16:creationId xmlns:a16="http://schemas.microsoft.com/office/drawing/2014/main" id="{2BBFDB27-645B-4ECD-AC46-623AC1D239DD}"/>
              </a:ext>
            </a:extLst>
          </p:cNvPr>
          <p:cNvSpPr/>
          <p:nvPr/>
        </p:nvSpPr>
        <p:spPr>
          <a:xfrm>
            <a:off x="1785089" y="1095068"/>
            <a:ext cx="2454967" cy="276999"/>
          </a:xfrm>
          <a:prstGeom prst="rect">
            <a:avLst/>
          </a:prstGeom>
        </p:spPr>
        <p:txBody>
          <a:bodyPr wrap="none">
            <a:spAutoFit/>
          </a:bodyPr>
          <a:lstStyle/>
          <a:p>
            <a:pPr algn="just"/>
            <a:r>
              <a:rPr lang="en-US" sz="1200" dirty="0">
                <a:solidFill>
                  <a:schemeClr val="bg1"/>
                </a:solidFill>
              </a:rPr>
              <a:t>Top Image (Input after convolution)</a:t>
            </a:r>
            <a:endParaRPr lang="en-IN" sz="1200" dirty="0">
              <a:solidFill>
                <a:schemeClr val="bg1"/>
              </a:solidFill>
            </a:endParaRPr>
          </a:p>
        </p:txBody>
      </p:sp>
      <p:sp>
        <p:nvSpPr>
          <p:cNvPr id="17" name="Rectangle 16">
            <a:extLst>
              <a:ext uri="{FF2B5EF4-FFF2-40B4-BE49-F238E27FC236}">
                <a16:creationId xmlns:a16="http://schemas.microsoft.com/office/drawing/2014/main" id="{452DE983-FC79-486F-8C60-37E7A36470BD}"/>
              </a:ext>
            </a:extLst>
          </p:cNvPr>
          <p:cNvSpPr/>
          <p:nvPr/>
        </p:nvSpPr>
        <p:spPr>
          <a:xfrm>
            <a:off x="1817697" y="2377623"/>
            <a:ext cx="1290674" cy="276999"/>
          </a:xfrm>
          <a:prstGeom prst="rect">
            <a:avLst/>
          </a:prstGeom>
        </p:spPr>
        <p:txBody>
          <a:bodyPr wrap="none">
            <a:spAutoFit/>
          </a:bodyPr>
          <a:lstStyle/>
          <a:p>
            <a:pPr algn="just"/>
            <a:r>
              <a:rPr lang="en-IN" sz="1200" dirty="0">
                <a:solidFill>
                  <a:schemeClr val="bg1"/>
                </a:solidFill>
              </a:rPr>
              <a:t>Activation (</a:t>
            </a:r>
            <a:r>
              <a:rPr lang="en-IN" sz="1200" dirty="0" err="1">
                <a:solidFill>
                  <a:schemeClr val="bg1"/>
                </a:solidFill>
              </a:rPr>
              <a:t>ReLU</a:t>
            </a:r>
            <a:r>
              <a:rPr lang="en-IN" sz="1200" dirty="0">
                <a:solidFill>
                  <a:schemeClr val="bg1"/>
                </a:solidFill>
              </a:rPr>
              <a:t>)</a:t>
            </a:r>
          </a:p>
        </p:txBody>
      </p:sp>
      <p:sp>
        <p:nvSpPr>
          <p:cNvPr id="18" name="Rectangle 17">
            <a:extLst>
              <a:ext uri="{FF2B5EF4-FFF2-40B4-BE49-F238E27FC236}">
                <a16:creationId xmlns:a16="http://schemas.microsoft.com/office/drawing/2014/main" id="{990E576C-3ACD-42C8-B9DB-177E4B28A98D}"/>
              </a:ext>
            </a:extLst>
          </p:cNvPr>
          <p:cNvSpPr/>
          <p:nvPr/>
        </p:nvSpPr>
        <p:spPr>
          <a:xfrm>
            <a:off x="1821224" y="3992133"/>
            <a:ext cx="2574294" cy="276999"/>
          </a:xfrm>
          <a:prstGeom prst="rect">
            <a:avLst/>
          </a:prstGeom>
        </p:spPr>
        <p:txBody>
          <a:bodyPr wrap="none">
            <a:spAutoFit/>
          </a:bodyPr>
          <a:lstStyle/>
          <a:p>
            <a:pPr algn="just"/>
            <a:r>
              <a:rPr lang="en-US" sz="1200" dirty="0">
                <a:solidFill>
                  <a:schemeClr val="bg1"/>
                </a:solidFill>
              </a:rPr>
              <a:t>Bottom Image (After </a:t>
            </a:r>
            <a:r>
              <a:rPr lang="en-US" sz="1200" dirty="0" err="1">
                <a:solidFill>
                  <a:schemeClr val="bg1"/>
                </a:solidFill>
              </a:rPr>
              <a:t>ReLU</a:t>
            </a:r>
            <a:r>
              <a:rPr lang="en-US" sz="1200" dirty="0">
                <a:solidFill>
                  <a:schemeClr val="bg1"/>
                </a:solidFill>
              </a:rPr>
              <a:t> activation)</a:t>
            </a:r>
            <a:endParaRPr lang="en-IN" sz="1200" dirty="0">
              <a:solidFill>
                <a:schemeClr val="bg1"/>
              </a:solidFill>
            </a:endParaRPr>
          </a:p>
        </p:txBody>
      </p:sp>
      <p:sp>
        <p:nvSpPr>
          <p:cNvPr id="19" name="Rectangle 18">
            <a:extLst>
              <a:ext uri="{FF2B5EF4-FFF2-40B4-BE49-F238E27FC236}">
                <a16:creationId xmlns:a16="http://schemas.microsoft.com/office/drawing/2014/main" id="{DBB7CB94-C57A-45C3-B05E-60E3C6CF5BDF}"/>
              </a:ext>
            </a:extLst>
          </p:cNvPr>
          <p:cNvSpPr/>
          <p:nvPr/>
        </p:nvSpPr>
        <p:spPr>
          <a:xfrm>
            <a:off x="952500" y="5986074"/>
            <a:ext cx="6096000" cy="276999"/>
          </a:xfrm>
          <a:prstGeom prst="rect">
            <a:avLst/>
          </a:prstGeom>
        </p:spPr>
        <p:txBody>
          <a:bodyPr>
            <a:spAutoFit/>
          </a:bodyPr>
          <a:lstStyle/>
          <a:p>
            <a:pPr algn="just"/>
            <a:r>
              <a:rPr lang="en-US" sz="1200" dirty="0">
                <a:solidFill>
                  <a:schemeClr val="bg1"/>
                </a:solidFill>
              </a:rPr>
              <a:t>Note  : </a:t>
            </a:r>
            <a:r>
              <a:rPr lang="en-US" sz="1200" b="1" dirty="0" err="1">
                <a:solidFill>
                  <a:schemeClr val="bg1"/>
                </a:solidFill>
              </a:rPr>
              <a:t>ReLU</a:t>
            </a:r>
            <a:r>
              <a:rPr lang="en-US" sz="1200" b="1" dirty="0">
                <a:solidFill>
                  <a:schemeClr val="bg1"/>
                </a:solidFill>
              </a:rPr>
              <a:t> </a:t>
            </a:r>
            <a:r>
              <a:rPr lang="en-US" sz="1200" dirty="0">
                <a:solidFill>
                  <a:schemeClr val="bg1"/>
                </a:solidFill>
              </a:rPr>
              <a:t>highlights only the positive edges, making the car outlines clear.</a:t>
            </a:r>
            <a:endParaRPr lang="en-IN" sz="1200" dirty="0">
              <a:solidFill>
                <a:schemeClr val="bg1"/>
              </a:solidFill>
            </a:endParaRPr>
          </a:p>
        </p:txBody>
      </p:sp>
    </p:spTree>
    <p:extLst>
      <p:ext uri="{BB962C8B-B14F-4D97-AF65-F5344CB8AC3E}">
        <p14:creationId xmlns:p14="http://schemas.microsoft.com/office/powerpoint/2010/main" val="4265581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592B5A-A153-4DD5-A6DF-BB365FD474E4}"/>
              </a:ext>
            </a:extLst>
          </p:cNvPr>
          <p:cNvSpPr>
            <a:spLocks noGrp="1"/>
          </p:cNvSpPr>
          <p:nvPr>
            <p:ph type="sldNum" sz="quarter" idx="12"/>
          </p:nvPr>
        </p:nvSpPr>
        <p:spPr/>
        <p:txBody>
          <a:bodyPr/>
          <a:lstStyle/>
          <a:p>
            <a:fld id="{1E4C304E-1226-4080-BF13-67E3E09D5223}" type="slidenum">
              <a:rPr lang="en-IN" smtClean="0"/>
              <a:t>15</a:t>
            </a:fld>
            <a:endParaRPr lang="en-IN"/>
          </a:p>
        </p:txBody>
      </p:sp>
      <p:sp>
        <p:nvSpPr>
          <p:cNvPr id="3" name="Rectangle 2">
            <a:extLst>
              <a:ext uri="{FF2B5EF4-FFF2-40B4-BE49-F238E27FC236}">
                <a16:creationId xmlns:a16="http://schemas.microsoft.com/office/drawing/2014/main" id="{2C22547C-1D1C-4526-B8FE-2402E38A8866}"/>
              </a:ext>
            </a:extLst>
          </p:cNvPr>
          <p:cNvSpPr/>
          <p:nvPr/>
        </p:nvSpPr>
        <p:spPr>
          <a:xfrm>
            <a:off x="617976" y="482084"/>
            <a:ext cx="1773947" cy="276999"/>
          </a:xfrm>
          <a:prstGeom prst="rect">
            <a:avLst/>
          </a:prstGeom>
        </p:spPr>
        <p:txBody>
          <a:bodyPr wrap="none">
            <a:spAutoFit/>
          </a:bodyPr>
          <a:lstStyle/>
          <a:p>
            <a:pPr algn="just"/>
            <a:r>
              <a:rPr lang="en-US" sz="1200" b="1" dirty="0">
                <a:solidFill>
                  <a:schemeClr val="bg1"/>
                </a:solidFill>
              </a:rPr>
              <a:t>(2) Use case of Sigmoid : </a:t>
            </a:r>
            <a:endParaRPr lang="en-IN" sz="1200" b="1" dirty="0">
              <a:solidFill>
                <a:schemeClr val="bg1"/>
              </a:solidFill>
            </a:endParaRPr>
          </a:p>
        </p:txBody>
      </p:sp>
      <p:sp>
        <p:nvSpPr>
          <p:cNvPr id="4" name="Rectangle 3">
            <a:extLst>
              <a:ext uri="{FF2B5EF4-FFF2-40B4-BE49-F238E27FC236}">
                <a16:creationId xmlns:a16="http://schemas.microsoft.com/office/drawing/2014/main" id="{1A08F68D-6081-4547-9798-C39F60C71A5D}"/>
              </a:ext>
            </a:extLst>
          </p:cNvPr>
          <p:cNvSpPr/>
          <p:nvPr/>
        </p:nvSpPr>
        <p:spPr>
          <a:xfrm>
            <a:off x="982440" y="844034"/>
            <a:ext cx="3007170" cy="461665"/>
          </a:xfrm>
          <a:prstGeom prst="rect">
            <a:avLst/>
          </a:prstGeom>
        </p:spPr>
        <p:txBody>
          <a:bodyPr wrap="none">
            <a:spAutoFit/>
          </a:bodyPr>
          <a:lstStyle/>
          <a:p>
            <a:pPr algn="just"/>
            <a:r>
              <a:rPr lang="en-US" sz="1200" dirty="0">
                <a:solidFill>
                  <a:schemeClr val="bg1"/>
                </a:solidFill>
              </a:rPr>
              <a:t>Step_1 :   Top Image (Input after convolution)</a:t>
            </a:r>
            <a:endParaRPr lang="en-IN" sz="1200" dirty="0">
              <a:solidFill>
                <a:schemeClr val="bg1"/>
              </a:solidFill>
            </a:endParaRPr>
          </a:p>
          <a:p>
            <a:pPr algn="just"/>
            <a:endParaRPr lang="en-IN" sz="1200" dirty="0">
              <a:solidFill>
                <a:schemeClr val="bg1"/>
              </a:solidFill>
            </a:endParaRPr>
          </a:p>
        </p:txBody>
      </p:sp>
      <p:sp>
        <p:nvSpPr>
          <p:cNvPr id="5" name="Rectangle 4">
            <a:extLst>
              <a:ext uri="{FF2B5EF4-FFF2-40B4-BE49-F238E27FC236}">
                <a16:creationId xmlns:a16="http://schemas.microsoft.com/office/drawing/2014/main" id="{78F14998-BD62-4124-A780-4FD43979C92B}"/>
              </a:ext>
            </a:extLst>
          </p:cNvPr>
          <p:cNvSpPr/>
          <p:nvPr/>
        </p:nvSpPr>
        <p:spPr>
          <a:xfrm>
            <a:off x="1247775" y="1154092"/>
            <a:ext cx="5238750" cy="894732"/>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en-US" sz="1200" dirty="0">
                <a:solidFill>
                  <a:schemeClr val="bg1"/>
                </a:solidFill>
              </a:rPr>
              <a:t>See a car of output of convolution layer.</a:t>
            </a:r>
          </a:p>
          <a:p>
            <a:pPr marL="171450" indent="-171450" algn="just">
              <a:lnSpc>
                <a:spcPct val="150000"/>
              </a:lnSpc>
              <a:buFont typeface="Arial" panose="020B0604020202020204" pitchFamily="34" charset="0"/>
              <a:buChar char="•"/>
            </a:pPr>
            <a:r>
              <a:rPr lang="en-US" sz="1200" dirty="0">
                <a:solidFill>
                  <a:schemeClr val="bg1"/>
                </a:solidFill>
              </a:rPr>
              <a:t>After that take it as input of activation function.</a:t>
            </a:r>
          </a:p>
          <a:p>
            <a:pPr marL="171450" indent="-171450" algn="just">
              <a:lnSpc>
                <a:spcPct val="150000"/>
              </a:lnSpc>
              <a:buFont typeface="Arial" panose="020B0604020202020204" pitchFamily="34" charset="0"/>
              <a:buChar char="•"/>
            </a:pPr>
            <a:r>
              <a:rPr lang="en-US" sz="1200" dirty="0">
                <a:solidFill>
                  <a:schemeClr val="bg1"/>
                </a:solidFill>
              </a:rPr>
              <a:t>It has both positive values and negative values (some parts bright, some dull).</a:t>
            </a:r>
            <a:endParaRPr lang="en-IN" sz="1200" dirty="0">
              <a:solidFill>
                <a:schemeClr val="bg1"/>
              </a:solidFill>
            </a:endParaRPr>
          </a:p>
        </p:txBody>
      </p:sp>
      <p:sp>
        <p:nvSpPr>
          <p:cNvPr id="6" name="Rectangle 5">
            <a:extLst>
              <a:ext uri="{FF2B5EF4-FFF2-40B4-BE49-F238E27FC236}">
                <a16:creationId xmlns:a16="http://schemas.microsoft.com/office/drawing/2014/main" id="{179FDBFD-EA3E-457A-9BAC-57EF04005EFF}"/>
              </a:ext>
            </a:extLst>
          </p:cNvPr>
          <p:cNvSpPr/>
          <p:nvPr/>
        </p:nvSpPr>
        <p:spPr>
          <a:xfrm>
            <a:off x="982440" y="2196584"/>
            <a:ext cx="1985928" cy="461665"/>
          </a:xfrm>
          <a:prstGeom prst="rect">
            <a:avLst/>
          </a:prstGeom>
        </p:spPr>
        <p:txBody>
          <a:bodyPr wrap="none">
            <a:spAutoFit/>
          </a:bodyPr>
          <a:lstStyle/>
          <a:p>
            <a:pPr algn="just"/>
            <a:r>
              <a:rPr lang="en-US" sz="1200" dirty="0">
                <a:solidFill>
                  <a:schemeClr val="bg1"/>
                </a:solidFill>
              </a:rPr>
              <a:t>Step_2 : </a:t>
            </a:r>
            <a:r>
              <a:rPr lang="en-IN" sz="1200" dirty="0">
                <a:solidFill>
                  <a:schemeClr val="bg1"/>
                </a:solidFill>
              </a:rPr>
              <a:t>Activation (Sigmoid)</a:t>
            </a:r>
          </a:p>
          <a:p>
            <a:pPr algn="just"/>
            <a:endParaRPr lang="en-IN" sz="1200" dirty="0">
              <a:solidFill>
                <a:schemeClr val="bg1"/>
              </a:solidFill>
            </a:endParaRPr>
          </a:p>
        </p:txBody>
      </p:sp>
      <p:pic>
        <p:nvPicPr>
          <p:cNvPr id="7" name="Picture 6">
            <a:extLst>
              <a:ext uri="{FF2B5EF4-FFF2-40B4-BE49-F238E27FC236}">
                <a16:creationId xmlns:a16="http://schemas.microsoft.com/office/drawing/2014/main" id="{C97B3422-ABF1-4D2A-8116-3FADB0388955}"/>
              </a:ext>
            </a:extLst>
          </p:cNvPr>
          <p:cNvPicPr>
            <a:picLocks noChangeAspect="1"/>
          </p:cNvPicPr>
          <p:nvPr/>
        </p:nvPicPr>
        <p:blipFill>
          <a:blip r:embed="rId2"/>
          <a:stretch>
            <a:fillRect/>
          </a:stretch>
        </p:blipFill>
        <p:spPr>
          <a:xfrm>
            <a:off x="8870997" y="15517"/>
            <a:ext cx="3197177" cy="2924174"/>
          </a:xfrm>
          <a:prstGeom prst="rect">
            <a:avLst/>
          </a:prstGeom>
        </p:spPr>
      </p:pic>
      <p:sp>
        <p:nvSpPr>
          <p:cNvPr id="8" name="Arrow: Down 7">
            <a:extLst>
              <a:ext uri="{FF2B5EF4-FFF2-40B4-BE49-F238E27FC236}">
                <a16:creationId xmlns:a16="http://schemas.microsoft.com/office/drawing/2014/main" id="{54E59C91-ABEA-4BE1-9B85-B3A5EAFF4AC1}"/>
              </a:ext>
            </a:extLst>
          </p:cNvPr>
          <p:cNvSpPr/>
          <p:nvPr/>
        </p:nvSpPr>
        <p:spPr>
          <a:xfrm>
            <a:off x="10217172" y="2924174"/>
            <a:ext cx="638175" cy="97558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2388136-2062-4276-8592-75277F171F57}"/>
              </a:ext>
            </a:extLst>
          </p:cNvPr>
          <p:cNvSpPr/>
          <p:nvPr/>
        </p:nvSpPr>
        <p:spPr>
          <a:xfrm rot="5400000">
            <a:off x="10513747" y="3108720"/>
            <a:ext cx="683200" cy="276999"/>
          </a:xfrm>
          <a:prstGeom prst="rect">
            <a:avLst/>
          </a:prstGeom>
        </p:spPr>
        <p:txBody>
          <a:bodyPr wrap="none">
            <a:spAutoFit/>
          </a:bodyPr>
          <a:lstStyle/>
          <a:p>
            <a:pPr algn="just"/>
            <a:r>
              <a:rPr lang="en-US" sz="1200" dirty="0">
                <a:solidFill>
                  <a:schemeClr val="bg1"/>
                </a:solidFill>
              </a:rPr>
              <a:t>Sigmoid</a:t>
            </a:r>
            <a:endParaRPr lang="en-IN" sz="1200" dirty="0">
              <a:solidFill>
                <a:schemeClr val="bg1"/>
              </a:solidFill>
            </a:endParaRPr>
          </a:p>
        </p:txBody>
      </p:sp>
      <p:pic>
        <p:nvPicPr>
          <p:cNvPr id="10" name="Picture 9">
            <a:extLst>
              <a:ext uri="{FF2B5EF4-FFF2-40B4-BE49-F238E27FC236}">
                <a16:creationId xmlns:a16="http://schemas.microsoft.com/office/drawing/2014/main" id="{4E226C00-CF2B-4471-BB52-199A86D1062C}"/>
              </a:ext>
            </a:extLst>
          </p:cNvPr>
          <p:cNvPicPr>
            <a:picLocks noChangeAspect="1"/>
          </p:cNvPicPr>
          <p:nvPr/>
        </p:nvPicPr>
        <p:blipFill>
          <a:blip r:embed="rId3"/>
          <a:stretch>
            <a:fillRect/>
          </a:stretch>
        </p:blipFill>
        <p:spPr>
          <a:xfrm>
            <a:off x="8943975" y="3918309"/>
            <a:ext cx="3124199" cy="2438041"/>
          </a:xfrm>
          <a:prstGeom prst="rect">
            <a:avLst/>
          </a:prstGeom>
        </p:spPr>
      </p:pic>
      <p:sp>
        <p:nvSpPr>
          <p:cNvPr id="12" name="TextBox 11">
            <a:extLst>
              <a:ext uri="{FF2B5EF4-FFF2-40B4-BE49-F238E27FC236}">
                <a16:creationId xmlns:a16="http://schemas.microsoft.com/office/drawing/2014/main" id="{DAF3FE6E-82D1-451D-A558-5CB038DB02EF}"/>
              </a:ext>
            </a:extLst>
          </p:cNvPr>
          <p:cNvSpPr txBox="1"/>
          <p:nvPr/>
        </p:nvSpPr>
        <p:spPr>
          <a:xfrm>
            <a:off x="1252081" y="2534268"/>
            <a:ext cx="3838575"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Very large positive values → become 1 (bright white).</a:t>
            </a:r>
          </a:p>
          <a:p>
            <a:pPr marL="171450" indent="-171450" algn="just">
              <a:lnSpc>
                <a:spcPct val="150000"/>
              </a:lnSpc>
              <a:buFont typeface="Arial" panose="020B0604020202020204" pitchFamily="34" charset="0"/>
              <a:buChar char="•"/>
            </a:pPr>
            <a:r>
              <a:rPr lang="en-US" sz="1200" dirty="0">
                <a:solidFill>
                  <a:schemeClr val="bg1"/>
                </a:solidFill>
              </a:rPr>
              <a:t>Very large negative values → become 0 (black).</a:t>
            </a:r>
          </a:p>
          <a:p>
            <a:pPr marL="171450" indent="-171450" algn="just">
              <a:lnSpc>
                <a:spcPct val="150000"/>
              </a:lnSpc>
              <a:buFont typeface="Arial" panose="020B0604020202020204" pitchFamily="34" charset="0"/>
              <a:buChar char="•"/>
            </a:pPr>
            <a:r>
              <a:rPr lang="en-US" sz="1200" dirty="0">
                <a:solidFill>
                  <a:schemeClr val="bg1"/>
                </a:solidFill>
              </a:rPr>
              <a:t>Values around 0 → become 0.5 (grayish).</a:t>
            </a:r>
            <a:endParaRPr lang="en-IN" sz="1200" dirty="0">
              <a:solidFill>
                <a:schemeClr val="bg1"/>
              </a:solidFill>
            </a:endParaRPr>
          </a:p>
        </p:txBody>
      </p:sp>
      <p:sp>
        <p:nvSpPr>
          <p:cNvPr id="14" name="Rectangle 13">
            <a:extLst>
              <a:ext uri="{FF2B5EF4-FFF2-40B4-BE49-F238E27FC236}">
                <a16:creationId xmlns:a16="http://schemas.microsoft.com/office/drawing/2014/main" id="{617E1891-FFF5-4A50-839A-3D2236B52E77}"/>
              </a:ext>
            </a:extLst>
          </p:cNvPr>
          <p:cNvSpPr/>
          <p:nvPr/>
        </p:nvSpPr>
        <p:spPr>
          <a:xfrm>
            <a:off x="982440" y="3588820"/>
            <a:ext cx="3281362" cy="276999"/>
          </a:xfrm>
          <a:prstGeom prst="rect">
            <a:avLst/>
          </a:prstGeom>
        </p:spPr>
        <p:txBody>
          <a:bodyPr wrap="square">
            <a:spAutoFit/>
          </a:bodyPr>
          <a:lstStyle/>
          <a:p>
            <a:pPr algn="just"/>
            <a:r>
              <a:rPr lang="en-US" sz="1200" dirty="0">
                <a:solidFill>
                  <a:schemeClr val="bg1"/>
                </a:solidFill>
              </a:rPr>
              <a:t>Step_3 : Bottom Image (After Sigmoid activation)</a:t>
            </a:r>
            <a:endParaRPr lang="en-IN" sz="1200" dirty="0">
              <a:solidFill>
                <a:schemeClr val="bg1"/>
              </a:solidFill>
            </a:endParaRPr>
          </a:p>
        </p:txBody>
      </p:sp>
      <p:sp>
        <p:nvSpPr>
          <p:cNvPr id="15" name="TextBox 14">
            <a:extLst>
              <a:ext uri="{FF2B5EF4-FFF2-40B4-BE49-F238E27FC236}">
                <a16:creationId xmlns:a16="http://schemas.microsoft.com/office/drawing/2014/main" id="{C0A4DEA1-8BDE-4826-A143-308635A987BF}"/>
              </a:ext>
            </a:extLst>
          </p:cNvPr>
          <p:cNvSpPr txBox="1"/>
          <p:nvPr/>
        </p:nvSpPr>
        <p:spPr>
          <a:xfrm>
            <a:off x="1247775" y="4025639"/>
            <a:ext cx="6000750"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The background looks almost black because weak/negative signals went close to 0.</a:t>
            </a:r>
          </a:p>
          <a:p>
            <a:pPr marL="171450" indent="-171450" algn="just">
              <a:lnSpc>
                <a:spcPct val="150000"/>
              </a:lnSpc>
              <a:buFont typeface="Arial" panose="020B0604020202020204" pitchFamily="34" charset="0"/>
              <a:buChar char="•"/>
            </a:pPr>
            <a:r>
              <a:rPr lang="en-US" sz="1200" dirty="0">
                <a:solidFill>
                  <a:schemeClr val="bg1"/>
                </a:solidFill>
              </a:rPr>
              <a:t>The edges and outlines of the car glow faintly (between 0.5 and 1), so they stand out.</a:t>
            </a:r>
          </a:p>
          <a:p>
            <a:pPr marL="171450" indent="-171450" algn="just">
              <a:lnSpc>
                <a:spcPct val="150000"/>
              </a:lnSpc>
              <a:buFont typeface="Arial" panose="020B0604020202020204" pitchFamily="34" charset="0"/>
              <a:buChar char="•"/>
            </a:pPr>
            <a:r>
              <a:rPr lang="en-US" sz="1200" dirty="0">
                <a:solidFill>
                  <a:schemeClr val="bg1"/>
                </a:solidFill>
              </a:rPr>
              <a:t>This makes the car appear as if it’s drawn with neon outlines on a black background.</a:t>
            </a:r>
            <a:endParaRPr lang="en-IN" sz="1200" dirty="0">
              <a:solidFill>
                <a:schemeClr val="bg1"/>
              </a:solidFill>
            </a:endParaRPr>
          </a:p>
        </p:txBody>
      </p:sp>
      <p:sp>
        <p:nvSpPr>
          <p:cNvPr id="16" name="Rectangle 15">
            <a:extLst>
              <a:ext uri="{FF2B5EF4-FFF2-40B4-BE49-F238E27FC236}">
                <a16:creationId xmlns:a16="http://schemas.microsoft.com/office/drawing/2014/main" id="{29064EEC-12FB-4A2E-936A-34B58AD7913B}"/>
              </a:ext>
            </a:extLst>
          </p:cNvPr>
          <p:cNvSpPr/>
          <p:nvPr/>
        </p:nvSpPr>
        <p:spPr>
          <a:xfrm>
            <a:off x="982440" y="5533541"/>
            <a:ext cx="6096000" cy="340734"/>
          </a:xfrm>
          <a:prstGeom prst="rect">
            <a:avLst/>
          </a:prstGeom>
        </p:spPr>
        <p:txBody>
          <a:bodyPr>
            <a:spAutoFit/>
          </a:bodyPr>
          <a:lstStyle/>
          <a:p>
            <a:pPr algn="just">
              <a:lnSpc>
                <a:spcPct val="150000"/>
              </a:lnSpc>
            </a:pPr>
            <a:r>
              <a:rPr lang="en-US" sz="1200" dirty="0">
                <a:solidFill>
                  <a:schemeClr val="bg1"/>
                </a:solidFill>
              </a:rPr>
              <a:t>Note  :  If we want the network to say “Probability this is a car = 0.9”, we use </a:t>
            </a:r>
            <a:r>
              <a:rPr lang="en-US" sz="1200" b="1" dirty="0">
                <a:solidFill>
                  <a:schemeClr val="bg1"/>
                </a:solidFill>
              </a:rPr>
              <a:t>Sigmoid.</a:t>
            </a:r>
            <a:endParaRPr lang="en-IN" sz="1200" dirty="0">
              <a:solidFill>
                <a:schemeClr val="bg1"/>
              </a:solidFill>
            </a:endParaRPr>
          </a:p>
        </p:txBody>
      </p:sp>
    </p:spTree>
    <p:extLst>
      <p:ext uri="{BB962C8B-B14F-4D97-AF65-F5344CB8AC3E}">
        <p14:creationId xmlns:p14="http://schemas.microsoft.com/office/powerpoint/2010/main" val="4065077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0CEEF4-441D-46F5-862A-A9A3D8DAD588}"/>
              </a:ext>
            </a:extLst>
          </p:cNvPr>
          <p:cNvSpPr/>
          <p:nvPr/>
        </p:nvSpPr>
        <p:spPr>
          <a:xfrm>
            <a:off x="419896" y="111923"/>
            <a:ext cx="4913140" cy="564001"/>
          </a:xfrm>
          <a:prstGeom prst="rect">
            <a:avLst/>
          </a:prstGeom>
        </p:spPr>
        <p:txBody>
          <a:bodyPr wrap="none">
            <a:spAutoFit/>
          </a:bodyPr>
          <a:lstStyle/>
          <a:p>
            <a:pPr algn="just">
              <a:lnSpc>
                <a:spcPts val="4200"/>
              </a:lnSpc>
            </a:pPr>
            <a:r>
              <a:rPr lang="en-US" sz="2000" b="1" dirty="0">
                <a:solidFill>
                  <a:srgbClr val="FFFFFF"/>
                </a:solidFill>
                <a:ea typeface="Inter Bold" pitchFamily="34" charset="-122"/>
                <a:cs typeface="Inter Bold" pitchFamily="34" charset="-120"/>
              </a:rPr>
              <a:t>Pooling Layers: </a:t>
            </a:r>
            <a:r>
              <a:rPr lang="en-US" sz="2000" b="1" dirty="0" err="1">
                <a:solidFill>
                  <a:srgbClr val="FFFFFF"/>
                </a:solidFill>
                <a:ea typeface="Inter Bold" pitchFamily="34" charset="-122"/>
                <a:cs typeface="Inter Bold" pitchFamily="34" charset="-120"/>
              </a:rPr>
              <a:t>Downsampling</a:t>
            </a:r>
            <a:r>
              <a:rPr lang="en-US" sz="2000" b="1" dirty="0">
                <a:solidFill>
                  <a:srgbClr val="FFFFFF"/>
                </a:solidFill>
                <a:ea typeface="Inter Bold" pitchFamily="34" charset="-122"/>
                <a:cs typeface="Inter Bold" pitchFamily="34" charset="-120"/>
              </a:rPr>
              <a:t> for Efficiency</a:t>
            </a:r>
            <a:endParaRPr lang="en-US" sz="2000" dirty="0"/>
          </a:p>
        </p:txBody>
      </p:sp>
      <p:sp>
        <p:nvSpPr>
          <p:cNvPr id="4" name="Rectangle 3">
            <a:extLst>
              <a:ext uri="{FF2B5EF4-FFF2-40B4-BE49-F238E27FC236}">
                <a16:creationId xmlns:a16="http://schemas.microsoft.com/office/drawing/2014/main" id="{5D98BF0A-2609-49DD-813E-6D48C63F2C88}"/>
              </a:ext>
            </a:extLst>
          </p:cNvPr>
          <p:cNvSpPr/>
          <p:nvPr/>
        </p:nvSpPr>
        <p:spPr>
          <a:xfrm>
            <a:off x="745030" y="738908"/>
            <a:ext cx="1199624" cy="276999"/>
          </a:xfrm>
          <a:prstGeom prst="rect">
            <a:avLst/>
          </a:prstGeom>
        </p:spPr>
        <p:txBody>
          <a:bodyPr wrap="none">
            <a:spAutoFit/>
          </a:bodyPr>
          <a:lstStyle/>
          <a:p>
            <a:pPr algn="just"/>
            <a:r>
              <a:rPr lang="en-US" sz="1200" b="1" dirty="0">
                <a:solidFill>
                  <a:schemeClr val="bg1"/>
                </a:solidFill>
              </a:rPr>
              <a:t>What they are ?</a:t>
            </a:r>
            <a:endParaRPr lang="en-IN" sz="1200" b="1" dirty="0">
              <a:solidFill>
                <a:schemeClr val="bg1"/>
              </a:solidFill>
            </a:endParaRPr>
          </a:p>
        </p:txBody>
      </p:sp>
      <p:pic>
        <p:nvPicPr>
          <p:cNvPr id="5" name="Picture 4">
            <a:extLst>
              <a:ext uri="{FF2B5EF4-FFF2-40B4-BE49-F238E27FC236}">
                <a16:creationId xmlns:a16="http://schemas.microsoft.com/office/drawing/2014/main" id="{B8D0C9F6-1C45-4D62-8497-6BBC54766A47}"/>
              </a:ext>
            </a:extLst>
          </p:cNvPr>
          <p:cNvPicPr>
            <a:picLocks noChangeAspect="1"/>
          </p:cNvPicPr>
          <p:nvPr/>
        </p:nvPicPr>
        <p:blipFill>
          <a:blip r:embed="rId2"/>
          <a:stretch>
            <a:fillRect/>
          </a:stretch>
        </p:blipFill>
        <p:spPr>
          <a:xfrm>
            <a:off x="7591425" y="1"/>
            <a:ext cx="4600575" cy="6858000"/>
          </a:xfrm>
          <a:prstGeom prst="rect">
            <a:avLst/>
          </a:prstGeom>
        </p:spPr>
      </p:pic>
      <p:sp>
        <p:nvSpPr>
          <p:cNvPr id="6" name="TextBox 5">
            <a:extLst>
              <a:ext uri="{FF2B5EF4-FFF2-40B4-BE49-F238E27FC236}">
                <a16:creationId xmlns:a16="http://schemas.microsoft.com/office/drawing/2014/main" id="{966AC75B-F7D5-4039-97DB-9193D5B598D2}"/>
              </a:ext>
            </a:extLst>
          </p:cNvPr>
          <p:cNvSpPr txBox="1"/>
          <p:nvPr/>
        </p:nvSpPr>
        <p:spPr>
          <a:xfrm>
            <a:off x="942975" y="996954"/>
            <a:ext cx="4905375" cy="1725729"/>
          </a:xfrm>
          <a:prstGeom prst="rect">
            <a:avLst/>
          </a:prstGeom>
          <a:noFill/>
        </p:spPr>
        <p:txBody>
          <a:bodyPr wrap="square" rtlCol="0">
            <a:spAutoFit/>
          </a:bodyPr>
          <a:lstStyle/>
          <a:p>
            <a:pPr algn="just">
              <a:lnSpc>
                <a:spcPct val="150000"/>
              </a:lnSpc>
            </a:pPr>
            <a:r>
              <a:rPr lang="en-US" sz="1200" dirty="0">
                <a:solidFill>
                  <a:schemeClr val="bg1"/>
                </a:solidFill>
              </a:rPr>
              <a:t>A pooling layer in a </a:t>
            </a:r>
            <a:r>
              <a:rPr lang="en-US" sz="1200" dirty="0">
                <a:solidFill>
                  <a:schemeClr val="bg1"/>
                </a:solidFill>
                <a:hlinkClick r:id="rId3">
                  <a:extLst>
                    <a:ext uri="{A12FA001-AC4F-418D-AE19-62706E023703}">
                      <ahyp:hlinkClr xmlns:ahyp="http://schemas.microsoft.com/office/drawing/2018/hyperlinkcolor" val="tx"/>
                    </a:ext>
                  </a:extLst>
                </a:hlinkClick>
              </a:rPr>
              <a:t>convolutional neural network</a:t>
            </a:r>
            <a:r>
              <a:rPr lang="en-US" sz="1200" dirty="0">
                <a:solidFill>
                  <a:schemeClr val="bg1"/>
                </a:solidFill>
              </a:rPr>
              <a:t> (CNN) reduces the spatial dimensions of feature maps (the output of convolutional layers) while retaining the most important information. This dimensionality reduction helps to decrease the number of parameters and computations in subsequent layers, making the network more efficient and less prone to overfitting. </a:t>
            </a:r>
            <a:endParaRPr lang="en-IN" sz="1200" dirty="0">
              <a:solidFill>
                <a:schemeClr val="bg1"/>
              </a:solidFill>
            </a:endParaRPr>
          </a:p>
        </p:txBody>
      </p:sp>
      <p:sp>
        <p:nvSpPr>
          <p:cNvPr id="7" name="Rectangle 6">
            <a:extLst>
              <a:ext uri="{FF2B5EF4-FFF2-40B4-BE49-F238E27FC236}">
                <a16:creationId xmlns:a16="http://schemas.microsoft.com/office/drawing/2014/main" id="{611D3F58-F3B1-4632-9DB7-A0241B168E51}"/>
              </a:ext>
            </a:extLst>
          </p:cNvPr>
          <p:cNvSpPr/>
          <p:nvPr/>
        </p:nvSpPr>
        <p:spPr>
          <a:xfrm>
            <a:off x="745030" y="2788227"/>
            <a:ext cx="1597425"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Why They're Crucial ? </a:t>
            </a:r>
            <a:endParaRPr lang="en-US" sz="1200" b="1" dirty="0"/>
          </a:p>
        </p:txBody>
      </p:sp>
      <p:sp>
        <p:nvSpPr>
          <p:cNvPr id="8" name="TextBox 7">
            <a:extLst>
              <a:ext uri="{FF2B5EF4-FFF2-40B4-BE49-F238E27FC236}">
                <a16:creationId xmlns:a16="http://schemas.microsoft.com/office/drawing/2014/main" id="{15086C3D-29DC-4919-902E-32D748BF5D53}"/>
              </a:ext>
            </a:extLst>
          </p:cNvPr>
          <p:cNvSpPr txBox="1"/>
          <p:nvPr/>
        </p:nvSpPr>
        <p:spPr>
          <a:xfrm>
            <a:off x="942975" y="3198167"/>
            <a:ext cx="6734175" cy="461665"/>
          </a:xfrm>
          <a:prstGeom prst="rect">
            <a:avLst/>
          </a:prstGeom>
          <a:noFill/>
        </p:spPr>
        <p:txBody>
          <a:bodyPr wrap="square" rtlCol="0">
            <a:spAutoFit/>
          </a:bodyPr>
          <a:lstStyle/>
          <a:p>
            <a:pPr algn="just"/>
            <a:r>
              <a:rPr lang="en-US" sz="1200" dirty="0">
                <a:solidFill>
                  <a:srgbClr val="E5E0DF"/>
                </a:solidFill>
                <a:ea typeface="Inter" pitchFamily="34" charset="-122"/>
                <a:cs typeface="Inter" pitchFamily="34" charset="-120"/>
              </a:rPr>
              <a:t>Pooling layers reduce the spatial dimensions (width and height) of the feature maps, which helps to:</a:t>
            </a:r>
            <a:endParaRPr lang="en-US" sz="1200" dirty="0"/>
          </a:p>
          <a:p>
            <a:pPr algn="just"/>
            <a:endParaRPr lang="en-IN" sz="1200" dirty="0"/>
          </a:p>
        </p:txBody>
      </p:sp>
      <p:sp>
        <p:nvSpPr>
          <p:cNvPr id="9" name="TextBox 8">
            <a:extLst>
              <a:ext uri="{FF2B5EF4-FFF2-40B4-BE49-F238E27FC236}">
                <a16:creationId xmlns:a16="http://schemas.microsoft.com/office/drawing/2014/main" id="{5D47CE15-5487-4087-9701-8C8117547B27}"/>
              </a:ext>
            </a:extLst>
          </p:cNvPr>
          <p:cNvSpPr txBox="1"/>
          <p:nvPr/>
        </p:nvSpPr>
        <p:spPr>
          <a:xfrm>
            <a:off x="1219200" y="3428999"/>
            <a:ext cx="6019800" cy="1171731"/>
          </a:xfrm>
          <a:prstGeom prst="rect">
            <a:avLst/>
          </a:prstGeom>
          <a:noFill/>
        </p:spPr>
        <p:txBody>
          <a:bodyPr wrap="square" rtlCol="0">
            <a:spAutoFit/>
          </a:bodyPr>
          <a:lstStyle/>
          <a:p>
            <a:pPr marL="342900" indent="-342900" algn="just">
              <a:lnSpc>
                <a:spcPct val="150000"/>
              </a:lnSpc>
              <a:buSzPct val="100000"/>
              <a:buChar char="•"/>
            </a:pPr>
            <a:r>
              <a:rPr lang="en-US" sz="1200" dirty="0">
                <a:solidFill>
                  <a:srgbClr val="E5E0DF"/>
                </a:solidFill>
                <a:ea typeface="Inter" pitchFamily="34" charset="-122"/>
                <a:cs typeface="Inter" pitchFamily="34" charset="-120"/>
              </a:rPr>
              <a:t>Reduce computational cost.</a:t>
            </a:r>
            <a:endParaRPr lang="en-US" sz="1200" dirty="0">
              <a:solidFill>
                <a:schemeClr val="bg1"/>
              </a:solidFill>
              <a:ea typeface="Inter" pitchFamily="34" charset="-122"/>
              <a:cs typeface="Inter" pitchFamily="34" charset="-120"/>
            </a:endParaRPr>
          </a:p>
          <a:p>
            <a:pPr marL="342900" indent="-342900" algn="just">
              <a:lnSpc>
                <a:spcPct val="150000"/>
              </a:lnSpc>
              <a:buSzPct val="100000"/>
              <a:buFontTx/>
              <a:buChar char="•"/>
            </a:pPr>
            <a:r>
              <a:rPr lang="en-US" sz="1200" dirty="0">
                <a:solidFill>
                  <a:srgbClr val="E5E0DF"/>
                </a:solidFill>
                <a:ea typeface="Inter" pitchFamily="34" charset="-122"/>
                <a:cs typeface="Inter" pitchFamily="34" charset="-120"/>
              </a:rPr>
              <a:t>Control overfitting.</a:t>
            </a:r>
            <a:endParaRPr lang="en-US" sz="1200" dirty="0"/>
          </a:p>
          <a:p>
            <a:pPr marL="342900" indent="-342900" algn="just">
              <a:lnSpc>
                <a:spcPct val="150000"/>
              </a:lnSpc>
              <a:buSzPct val="100000"/>
              <a:buFontTx/>
              <a:buChar char="•"/>
            </a:pPr>
            <a:r>
              <a:rPr lang="en-US" sz="1200" dirty="0">
                <a:solidFill>
                  <a:srgbClr val="E5E0DF"/>
                </a:solidFill>
                <a:ea typeface="Inter" pitchFamily="34" charset="-122"/>
                <a:cs typeface="Inter" pitchFamily="34" charset="-120"/>
              </a:rPr>
              <a:t>Make the network more robust to small shifts or distortions in the input (translation invariance).</a:t>
            </a:r>
            <a:endParaRPr lang="en-US" sz="1200" dirty="0"/>
          </a:p>
        </p:txBody>
      </p:sp>
      <p:sp>
        <p:nvSpPr>
          <p:cNvPr id="10" name="Rectangle 9">
            <a:extLst>
              <a:ext uri="{FF2B5EF4-FFF2-40B4-BE49-F238E27FC236}">
                <a16:creationId xmlns:a16="http://schemas.microsoft.com/office/drawing/2014/main" id="{1453AA22-6BC8-4A90-830B-1C00B775F7F0}"/>
              </a:ext>
            </a:extLst>
          </p:cNvPr>
          <p:cNvSpPr/>
          <p:nvPr/>
        </p:nvSpPr>
        <p:spPr>
          <a:xfrm>
            <a:off x="745030" y="4600730"/>
            <a:ext cx="1310230"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How They Work ?</a:t>
            </a:r>
            <a:endParaRPr lang="en-US" sz="1200" b="1" dirty="0"/>
          </a:p>
        </p:txBody>
      </p:sp>
      <p:sp>
        <p:nvSpPr>
          <p:cNvPr id="11" name="Rectangle 10">
            <a:extLst>
              <a:ext uri="{FF2B5EF4-FFF2-40B4-BE49-F238E27FC236}">
                <a16:creationId xmlns:a16="http://schemas.microsoft.com/office/drawing/2014/main" id="{3AFE126C-6849-4619-8F91-E609EE7D0887}"/>
              </a:ext>
            </a:extLst>
          </p:cNvPr>
          <p:cNvSpPr/>
          <p:nvPr/>
        </p:nvSpPr>
        <p:spPr>
          <a:xfrm>
            <a:off x="942975" y="4946496"/>
            <a:ext cx="6096000" cy="626710"/>
          </a:xfrm>
          <a:prstGeom prst="rect">
            <a:avLst/>
          </a:prstGeom>
        </p:spPr>
        <p:txBody>
          <a:bodyPr>
            <a:spAutoFit/>
          </a:bodyPr>
          <a:lstStyle/>
          <a:p>
            <a:pPr algn="just">
              <a:lnSpc>
                <a:spcPts val="2150"/>
              </a:lnSpc>
            </a:pPr>
            <a:r>
              <a:rPr lang="en-US" sz="1200" dirty="0">
                <a:solidFill>
                  <a:srgbClr val="E5E0DF"/>
                </a:solidFill>
                <a:ea typeface="Inter" pitchFamily="34" charset="-122"/>
                <a:cs typeface="Inter" pitchFamily="34" charset="-120"/>
              </a:rPr>
              <a:t>A pooling operation slides a window (like a filter) over the input and takes a summary statistic of the values within that window. The two most common types are:</a:t>
            </a:r>
            <a:endParaRPr lang="en-US" sz="1200" dirty="0"/>
          </a:p>
        </p:txBody>
      </p:sp>
      <p:sp>
        <p:nvSpPr>
          <p:cNvPr id="12" name="Rectangle 11">
            <a:extLst>
              <a:ext uri="{FF2B5EF4-FFF2-40B4-BE49-F238E27FC236}">
                <a16:creationId xmlns:a16="http://schemas.microsoft.com/office/drawing/2014/main" id="{207B27B7-2E1B-4194-89E2-8FFAAC238092}"/>
              </a:ext>
            </a:extLst>
          </p:cNvPr>
          <p:cNvSpPr/>
          <p:nvPr/>
        </p:nvSpPr>
        <p:spPr>
          <a:xfrm>
            <a:off x="1219200" y="5552383"/>
            <a:ext cx="6096000" cy="344582"/>
          </a:xfrm>
          <a:prstGeom prst="rect">
            <a:avLst/>
          </a:prstGeom>
        </p:spPr>
        <p:txBody>
          <a:bodyPr>
            <a:spAutoFit/>
          </a:bodyPr>
          <a:lstStyle/>
          <a:p>
            <a:pPr marL="342900" indent="-342900" algn="just">
              <a:lnSpc>
                <a:spcPts val="2150"/>
              </a:lnSpc>
              <a:buSzPct val="100000"/>
              <a:buChar char="•"/>
            </a:pPr>
            <a:r>
              <a:rPr lang="en-US" sz="1200" b="1" dirty="0">
                <a:solidFill>
                  <a:srgbClr val="E5E0DF"/>
                </a:solidFill>
                <a:ea typeface="Inter" pitchFamily="34" charset="-122"/>
                <a:cs typeface="Inter" pitchFamily="34" charset="-120"/>
              </a:rPr>
              <a:t>Max Pooling:</a:t>
            </a:r>
            <a:r>
              <a:rPr lang="en-US" sz="1200" dirty="0">
                <a:solidFill>
                  <a:srgbClr val="E5E0DF"/>
                </a:solidFill>
                <a:ea typeface="Inter" pitchFamily="34" charset="-122"/>
                <a:cs typeface="Inter" pitchFamily="34" charset="-120"/>
              </a:rPr>
              <a:t> Selects the maximum value within the window.</a:t>
            </a:r>
            <a:endParaRPr lang="en-US" sz="1200" dirty="0"/>
          </a:p>
        </p:txBody>
      </p:sp>
      <p:sp>
        <p:nvSpPr>
          <p:cNvPr id="13" name="Rectangle 12">
            <a:extLst>
              <a:ext uri="{FF2B5EF4-FFF2-40B4-BE49-F238E27FC236}">
                <a16:creationId xmlns:a16="http://schemas.microsoft.com/office/drawing/2014/main" id="{37861F1A-47A6-4FFD-AD4A-C470BF47D27D}"/>
              </a:ext>
            </a:extLst>
          </p:cNvPr>
          <p:cNvSpPr/>
          <p:nvPr/>
        </p:nvSpPr>
        <p:spPr>
          <a:xfrm>
            <a:off x="1219200" y="5810075"/>
            <a:ext cx="6096000" cy="349968"/>
          </a:xfrm>
          <a:prstGeom prst="rect">
            <a:avLst/>
          </a:prstGeom>
        </p:spPr>
        <p:txBody>
          <a:bodyPr>
            <a:spAutoFit/>
          </a:bodyPr>
          <a:lstStyle/>
          <a:p>
            <a:pPr marL="342900" indent="-342900" algn="just">
              <a:lnSpc>
                <a:spcPts val="2150"/>
              </a:lnSpc>
              <a:buSzPct val="100000"/>
              <a:buChar char="•"/>
            </a:pPr>
            <a:r>
              <a:rPr lang="en-US" sz="1200" b="1" dirty="0">
                <a:solidFill>
                  <a:srgbClr val="E5E0DF"/>
                </a:solidFill>
                <a:ea typeface="Inter" pitchFamily="34" charset="-122"/>
                <a:cs typeface="Inter" pitchFamily="34" charset="-120"/>
              </a:rPr>
              <a:t>Average Pooling:</a:t>
            </a:r>
            <a:r>
              <a:rPr lang="en-US" sz="1200" dirty="0">
                <a:solidFill>
                  <a:srgbClr val="E5E0DF"/>
                </a:solidFill>
                <a:ea typeface="Inter" pitchFamily="34" charset="-122"/>
                <a:cs typeface="Inter" pitchFamily="34" charset="-120"/>
              </a:rPr>
              <a:t> Computes the average of the values within the window.</a:t>
            </a:r>
            <a:endParaRPr lang="en-US" sz="1200" dirty="0"/>
          </a:p>
        </p:txBody>
      </p:sp>
      <p:sp>
        <p:nvSpPr>
          <p:cNvPr id="14" name="Rectangle 13">
            <a:extLst>
              <a:ext uri="{FF2B5EF4-FFF2-40B4-BE49-F238E27FC236}">
                <a16:creationId xmlns:a16="http://schemas.microsoft.com/office/drawing/2014/main" id="{B3B531BD-0997-4FC4-9F49-2644EF748D55}"/>
              </a:ext>
            </a:extLst>
          </p:cNvPr>
          <p:cNvSpPr/>
          <p:nvPr/>
        </p:nvSpPr>
        <p:spPr>
          <a:xfrm>
            <a:off x="621205" y="6157735"/>
            <a:ext cx="7055945" cy="640175"/>
          </a:xfrm>
          <a:prstGeom prst="rect">
            <a:avLst/>
          </a:prstGeom>
        </p:spPr>
        <p:txBody>
          <a:bodyPr wrap="square">
            <a:spAutoFit/>
          </a:bodyPr>
          <a:lstStyle/>
          <a:p>
            <a:pPr algn="just">
              <a:lnSpc>
                <a:spcPts val="2150"/>
              </a:lnSpc>
            </a:pPr>
            <a:r>
              <a:rPr lang="en-US" sz="1200" dirty="0">
                <a:solidFill>
                  <a:srgbClr val="E5E0DF"/>
                </a:solidFill>
                <a:ea typeface="Inter" pitchFamily="34" charset="-122"/>
                <a:cs typeface="Inter" pitchFamily="34" charset="-120"/>
              </a:rPr>
              <a:t>Max pooling is often preferred as it captures the most salient features, preserving important information while reducing dimensionality.</a:t>
            </a:r>
            <a:endParaRPr lang="en-US" sz="1200" dirty="0"/>
          </a:p>
        </p:txBody>
      </p:sp>
      <p:sp>
        <p:nvSpPr>
          <p:cNvPr id="15" name="Slide Number Placeholder 14">
            <a:extLst>
              <a:ext uri="{FF2B5EF4-FFF2-40B4-BE49-F238E27FC236}">
                <a16:creationId xmlns:a16="http://schemas.microsoft.com/office/drawing/2014/main" id="{B9A18907-E90E-4E3A-888B-15478DC898B2}"/>
              </a:ext>
            </a:extLst>
          </p:cNvPr>
          <p:cNvSpPr>
            <a:spLocks noGrp="1"/>
          </p:cNvSpPr>
          <p:nvPr>
            <p:ph type="sldNum" sz="quarter" idx="12"/>
          </p:nvPr>
        </p:nvSpPr>
        <p:spPr/>
        <p:txBody>
          <a:bodyPr/>
          <a:lstStyle/>
          <a:p>
            <a:fld id="{1E4C304E-1226-4080-BF13-67E3E09D5223}" type="slidenum">
              <a:rPr lang="en-IN" smtClean="0"/>
              <a:t>16</a:t>
            </a:fld>
            <a:endParaRPr lang="en-IN"/>
          </a:p>
        </p:txBody>
      </p:sp>
    </p:spTree>
    <p:extLst>
      <p:ext uri="{BB962C8B-B14F-4D97-AF65-F5344CB8AC3E}">
        <p14:creationId xmlns:p14="http://schemas.microsoft.com/office/powerpoint/2010/main" val="896641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8D1EE-4D72-4025-8137-A5A4BA529A3B}"/>
              </a:ext>
            </a:extLst>
          </p:cNvPr>
          <p:cNvSpPr/>
          <p:nvPr/>
        </p:nvSpPr>
        <p:spPr>
          <a:xfrm>
            <a:off x="242563" y="246576"/>
            <a:ext cx="1532086" cy="271869"/>
          </a:xfrm>
          <a:prstGeom prst="rect">
            <a:avLst/>
          </a:prstGeom>
        </p:spPr>
        <p:txBody>
          <a:bodyPr wrap="none">
            <a:spAutoFit/>
          </a:bodyPr>
          <a:lstStyle/>
          <a:p>
            <a:pPr algn="just">
              <a:lnSpc>
                <a:spcPts val="1350"/>
              </a:lnSpc>
            </a:pPr>
            <a:r>
              <a:rPr lang="en-US" sz="1200" b="1" dirty="0">
                <a:solidFill>
                  <a:srgbClr val="FFFFFF"/>
                </a:solidFill>
                <a:ea typeface="Inter Bold" pitchFamily="34" charset="-122"/>
                <a:cs typeface="Inter Bold" pitchFamily="34" charset="-120"/>
              </a:rPr>
              <a:t>Impact on Network : </a:t>
            </a:r>
            <a:endParaRPr lang="en-US" sz="1200" dirty="0"/>
          </a:p>
        </p:txBody>
      </p:sp>
      <p:sp>
        <p:nvSpPr>
          <p:cNvPr id="4" name="Rectangle 3">
            <a:extLst>
              <a:ext uri="{FF2B5EF4-FFF2-40B4-BE49-F238E27FC236}">
                <a16:creationId xmlns:a16="http://schemas.microsoft.com/office/drawing/2014/main" id="{E801849A-6EA9-4C27-9D34-09B98895A3B3}"/>
              </a:ext>
            </a:extLst>
          </p:cNvPr>
          <p:cNvSpPr/>
          <p:nvPr/>
        </p:nvSpPr>
        <p:spPr>
          <a:xfrm>
            <a:off x="409574" y="518445"/>
            <a:ext cx="6581775" cy="271869"/>
          </a:xfrm>
          <a:prstGeom prst="rect">
            <a:avLst/>
          </a:prstGeom>
        </p:spPr>
        <p:txBody>
          <a:bodyPr wrap="square">
            <a:spAutoFit/>
          </a:bodyPr>
          <a:lstStyle/>
          <a:p>
            <a:pPr marL="342900" indent="-342900" algn="just">
              <a:lnSpc>
                <a:spcPts val="1400"/>
              </a:lnSpc>
              <a:buSzPct val="100000"/>
              <a:buChar char="•"/>
            </a:pPr>
            <a:r>
              <a:rPr lang="en-US" sz="1200" dirty="0">
                <a:solidFill>
                  <a:srgbClr val="E5E0DF"/>
                </a:solidFill>
                <a:ea typeface="Inter" pitchFamily="34" charset="-122"/>
                <a:cs typeface="Inter" pitchFamily="34" charset="-120"/>
              </a:rPr>
              <a:t>Reduces the number of parameters and computations in the network, speeding up training.</a:t>
            </a:r>
            <a:endParaRPr lang="en-US" sz="1200" dirty="0"/>
          </a:p>
        </p:txBody>
      </p:sp>
      <p:sp>
        <p:nvSpPr>
          <p:cNvPr id="5" name="Rectangle 4">
            <a:extLst>
              <a:ext uri="{FF2B5EF4-FFF2-40B4-BE49-F238E27FC236}">
                <a16:creationId xmlns:a16="http://schemas.microsoft.com/office/drawing/2014/main" id="{F1671377-F5B9-4E6D-8847-3C4770CDF977}"/>
              </a:ext>
            </a:extLst>
          </p:cNvPr>
          <p:cNvSpPr/>
          <p:nvPr/>
        </p:nvSpPr>
        <p:spPr>
          <a:xfrm>
            <a:off x="409574" y="790314"/>
            <a:ext cx="6096000" cy="274370"/>
          </a:xfrm>
          <a:prstGeom prst="rect">
            <a:avLst/>
          </a:prstGeom>
        </p:spPr>
        <p:txBody>
          <a:bodyPr>
            <a:spAutoFit/>
          </a:bodyPr>
          <a:lstStyle/>
          <a:p>
            <a:pPr marL="342900" indent="-342900" algn="just">
              <a:lnSpc>
                <a:spcPts val="1400"/>
              </a:lnSpc>
              <a:buSzPct val="100000"/>
              <a:buChar char="•"/>
            </a:pPr>
            <a:r>
              <a:rPr lang="en-US" sz="1200" dirty="0">
                <a:solidFill>
                  <a:srgbClr val="E5E0DF"/>
                </a:solidFill>
                <a:ea typeface="Inter" pitchFamily="34" charset="-122"/>
                <a:cs typeface="Inter" pitchFamily="34" charset="-120"/>
              </a:rPr>
              <a:t>Helps control overfitting by reducing the spatial size of the representation.</a:t>
            </a:r>
            <a:endParaRPr lang="en-US" sz="1200" dirty="0"/>
          </a:p>
        </p:txBody>
      </p:sp>
      <p:sp>
        <p:nvSpPr>
          <p:cNvPr id="6" name="Rectangle 5">
            <a:extLst>
              <a:ext uri="{FF2B5EF4-FFF2-40B4-BE49-F238E27FC236}">
                <a16:creationId xmlns:a16="http://schemas.microsoft.com/office/drawing/2014/main" id="{33EC2D49-88D1-4B64-AC9D-D1F76EC6E401}"/>
              </a:ext>
            </a:extLst>
          </p:cNvPr>
          <p:cNvSpPr/>
          <p:nvPr/>
        </p:nvSpPr>
        <p:spPr>
          <a:xfrm>
            <a:off x="409575" y="1062183"/>
            <a:ext cx="6581774" cy="452560"/>
          </a:xfrm>
          <a:prstGeom prst="rect">
            <a:avLst/>
          </a:prstGeom>
        </p:spPr>
        <p:txBody>
          <a:bodyPr wrap="square">
            <a:spAutoFit/>
          </a:bodyPr>
          <a:lstStyle/>
          <a:p>
            <a:pPr marL="342900" indent="-342900" algn="just">
              <a:lnSpc>
                <a:spcPts val="1400"/>
              </a:lnSpc>
              <a:buSzPct val="100000"/>
              <a:buChar char="•"/>
            </a:pPr>
            <a:r>
              <a:rPr lang="en-US" sz="1200" dirty="0">
                <a:solidFill>
                  <a:srgbClr val="E5E0DF"/>
                </a:solidFill>
                <a:ea typeface="Inter" pitchFamily="34" charset="-122"/>
                <a:cs typeface="Inter" pitchFamily="34" charset="-120"/>
              </a:rPr>
              <a:t>Introduces a degree of translation invariance, meaning the network can recognize features even if their precise location in the input shifts slightly.</a:t>
            </a:r>
            <a:endParaRPr lang="en-US" sz="1200" dirty="0"/>
          </a:p>
        </p:txBody>
      </p:sp>
      <p:sp>
        <p:nvSpPr>
          <p:cNvPr id="7" name="TextBox 6">
            <a:extLst>
              <a:ext uri="{FF2B5EF4-FFF2-40B4-BE49-F238E27FC236}">
                <a16:creationId xmlns:a16="http://schemas.microsoft.com/office/drawing/2014/main" id="{6663F19A-9071-48E5-B3A2-AF83E02A00DA}"/>
              </a:ext>
            </a:extLst>
          </p:cNvPr>
          <p:cNvSpPr txBox="1"/>
          <p:nvPr/>
        </p:nvSpPr>
        <p:spPr>
          <a:xfrm>
            <a:off x="242563" y="1648112"/>
            <a:ext cx="5032975" cy="276999"/>
          </a:xfrm>
          <a:prstGeom prst="rect">
            <a:avLst/>
          </a:prstGeom>
          <a:noFill/>
        </p:spPr>
        <p:txBody>
          <a:bodyPr wrap="square" rtlCol="0">
            <a:spAutoFit/>
          </a:bodyPr>
          <a:lstStyle/>
          <a:p>
            <a:pPr algn="just"/>
            <a:r>
              <a:rPr lang="en-US" sz="1200" dirty="0">
                <a:solidFill>
                  <a:schemeClr val="bg1"/>
                </a:solidFill>
              </a:rPr>
              <a:t>Example :       (1) Max Pooling (</a:t>
            </a:r>
            <a:r>
              <a:rPr lang="en-US" sz="1200" dirty="0">
                <a:solidFill>
                  <a:srgbClr val="E5E0DF"/>
                </a:solidFill>
                <a:ea typeface="Inter" pitchFamily="34" charset="-122"/>
              </a:rPr>
              <a:t>P</a:t>
            </a:r>
            <a:r>
              <a:rPr lang="en-US" sz="1200" dirty="0">
                <a:solidFill>
                  <a:srgbClr val="E5E0DF"/>
                </a:solidFill>
                <a:ea typeface="Inter" pitchFamily="34" charset="-122"/>
                <a:cs typeface="Inter" pitchFamily="34" charset="-120"/>
              </a:rPr>
              <a:t>ool most dominant feature in each region)</a:t>
            </a:r>
            <a:r>
              <a:rPr lang="en-US" sz="1200" dirty="0">
                <a:solidFill>
                  <a:schemeClr val="bg1"/>
                </a:solidFill>
              </a:rPr>
              <a:t> .</a:t>
            </a:r>
            <a:endParaRPr lang="en-IN" sz="1200" dirty="0">
              <a:solidFill>
                <a:schemeClr val="bg1"/>
              </a:solidFill>
            </a:endParaRPr>
          </a:p>
        </p:txBody>
      </p:sp>
      <p:pic>
        <p:nvPicPr>
          <p:cNvPr id="10" name="Picture 9">
            <a:extLst>
              <a:ext uri="{FF2B5EF4-FFF2-40B4-BE49-F238E27FC236}">
                <a16:creationId xmlns:a16="http://schemas.microsoft.com/office/drawing/2014/main" id="{ECEB2DD1-72C6-4958-A745-59E2D610BA4E}"/>
              </a:ext>
            </a:extLst>
          </p:cNvPr>
          <p:cNvPicPr>
            <a:picLocks noChangeAspect="1"/>
          </p:cNvPicPr>
          <p:nvPr/>
        </p:nvPicPr>
        <p:blipFill>
          <a:blip r:embed="rId2"/>
          <a:stretch>
            <a:fillRect/>
          </a:stretch>
        </p:blipFill>
        <p:spPr>
          <a:xfrm>
            <a:off x="8391472" y="765528"/>
            <a:ext cx="3057578" cy="2425347"/>
          </a:xfrm>
          <a:prstGeom prst="rect">
            <a:avLst/>
          </a:prstGeom>
        </p:spPr>
      </p:pic>
      <p:sp>
        <p:nvSpPr>
          <p:cNvPr id="11" name="TextBox 10">
            <a:extLst>
              <a:ext uri="{FF2B5EF4-FFF2-40B4-BE49-F238E27FC236}">
                <a16:creationId xmlns:a16="http://schemas.microsoft.com/office/drawing/2014/main" id="{963C7C0C-7E65-470D-9218-F8C73FCF4D64}"/>
              </a:ext>
            </a:extLst>
          </p:cNvPr>
          <p:cNvSpPr txBox="1"/>
          <p:nvPr/>
        </p:nvSpPr>
        <p:spPr>
          <a:xfrm>
            <a:off x="9058275" y="513315"/>
            <a:ext cx="1847850" cy="276999"/>
          </a:xfrm>
          <a:prstGeom prst="rect">
            <a:avLst/>
          </a:prstGeom>
          <a:noFill/>
        </p:spPr>
        <p:txBody>
          <a:bodyPr wrap="square" rtlCol="0">
            <a:spAutoFit/>
          </a:bodyPr>
          <a:lstStyle/>
          <a:p>
            <a:r>
              <a:rPr lang="en-US" sz="1200" dirty="0">
                <a:solidFill>
                  <a:schemeClr val="bg1"/>
                </a:solidFill>
              </a:rPr>
              <a:t>Input(After Activation)</a:t>
            </a:r>
            <a:endParaRPr lang="en-IN" sz="1200" dirty="0">
              <a:solidFill>
                <a:schemeClr val="bg1"/>
              </a:solidFill>
            </a:endParaRPr>
          </a:p>
        </p:txBody>
      </p:sp>
      <p:sp>
        <p:nvSpPr>
          <p:cNvPr id="12" name="Arrow: Down 11">
            <a:extLst>
              <a:ext uri="{FF2B5EF4-FFF2-40B4-BE49-F238E27FC236}">
                <a16:creationId xmlns:a16="http://schemas.microsoft.com/office/drawing/2014/main" id="{59A077DC-38C5-415D-BE21-CE86EA6DF98B}"/>
              </a:ext>
            </a:extLst>
          </p:cNvPr>
          <p:cNvSpPr/>
          <p:nvPr/>
        </p:nvSpPr>
        <p:spPr>
          <a:xfrm>
            <a:off x="9601173" y="3031029"/>
            <a:ext cx="638175" cy="113139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C77E5AC1-9ECC-41D8-B1B9-DBAA3CEAEC13}"/>
              </a:ext>
            </a:extLst>
          </p:cNvPr>
          <p:cNvSpPr/>
          <p:nvPr/>
        </p:nvSpPr>
        <p:spPr>
          <a:xfrm rot="5400000">
            <a:off x="9915316" y="3304588"/>
            <a:ext cx="648063" cy="276999"/>
          </a:xfrm>
          <a:prstGeom prst="rect">
            <a:avLst/>
          </a:prstGeom>
        </p:spPr>
        <p:txBody>
          <a:bodyPr wrap="none">
            <a:spAutoFit/>
          </a:bodyPr>
          <a:lstStyle/>
          <a:p>
            <a:pPr algn="just"/>
            <a:r>
              <a:rPr lang="en-US" sz="1200" dirty="0">
                <a:solidFill>
                  <a:schemeClr val="bg1"/>
                </a:solidFill>
              </a:rPr>
              <a:t>Pooling</a:t>
            </a:r>
            <a:endParaRPr lang="en-IN" dirty="0">
              <a:solidFill>
                <a:schemeClr val="bg1"/>
              </a:solidFill>
            </a:endParaRPr>
          </a:p>
        </p:txBody>
      </p:sp>
      <p:pic>
        <p:nvPicPr>
          <p:cNvPr id="14" name="Picture 13">
            <a:extLst>
              <a:ext uri="{FF2B5EF4-FFF2-40B4-BE49-F238E27FC236}">
                <a16:creationId xmlns:a16="http://schemas.microsoft.com/office/drawing/2014/main" id="{A1A6BED9-9C7E-48F6-B4AB-F53866E0DBF3}"/>
              </a:ext>
            </a:extLst>
          </p:cNvPr>
          <p:cNvPicPr>
            <a:picLocks noChangeAspect="1"/>
          </p:cNvPicPr>
          <p:nvPr/>
        </p:nvPicPr>
        <p:blipFill>
          <a:blip r:embed="rId3"/>
          <a:stretch>
            <a:fillRect/>
          </a:stretch>
        </p:blipFill>
        <p:spPr>
          <a:xfrm>
            <a:off x="8453410" y="4250451"/>
            <a:ext cx="3057578" cy="2094234"/>
          </a:xfrm>
          <a:prstGeom prst="rect">
            <a:avLst/>
          </a:prstGeom>
        </p:spPr>
      </p:pic>
      <p:sp>
        <p:nvSpPr>
          <p:cNvPr id="8" name="Slide Number Placeholder 7">
            <a:extLst>
              <a:ext uri="{FF2B5EF4-FFF2-40B4-BE49-F238E27FC236}">
                <a16:creationId xmlns:a16="http://schemas.microsoft.com/office/drawing/2014/main" id="{F41F3261-4F1D-47AA-8219-E96C6EEC167B}"/>
              </a:ext>
            </a:extLst>
          </p:cNvPr>
          <p:cNvSpPr>
            <a:spLocks noGrp="1"/>
          </p:cNvSpPr>
          <p:nvPr>
            <p:ph type="sldNum" sz="quarter" idx="12"/>
          </p:nvPr>
        </p:nvSpPr>
        <p:spPr/>
        <p:txBody>
          <a:bodyPr/>
          <a:lstStyle/>
          <a:p>
            <a:fld id="{1E4C304E-1226-4080-BF13-67E3E09D5223}" type="slidenum">
              <a:rPr lang="en-IN" smtClean="0"/>
              <a:t>17</a:t>
            </a:fld>
            <a:endParaRPr lang="en-IN"/>
          </a:p>
        </p:txBody>
      </p:sp>
      <p:sp>
        <p:nvSpPr>
          <p:cNvPr id="2" name="Rectangle 1">
            <a:extLst>
              <a:ext uri="{FF2B5EF4-FFF2-40B4-BE49-F238E27FC236}">
                <a16:creationId xmlns:a16="http://schemas.microsoft.com/office/drawing/2014/main" id="{ECB8CD63-C38A-463D-B01C-09DEC4A93C1A}"/>
              </a:ext>
            </a:extLst>
          </p:cNvPr>
          <p:cNvSpPr/>
          <p:nvPr/>
        </p:nvSpPr>
        <p:spPr>
          <a:xfrm>
            <a:off x="993931" y="2980556"/>
            <a:ext cx="1486944" cy="1754326"/>
          </a:xfrm>
          <a:prstGeom prst="rect">
            <a:avLst/>
          </a:prstGeom>
        </p:spPr>
        <p:txBody>
          <a:bodyPr wrap="square">
            <a:spAutoFit/>
          </a:bodyPr>
          <a:lstStyle/>
          <a:p>
            <a:r>
              <a:rPr lang="en-US" sz="3600" dirty="0">
                <a:solidFill>
                  <a:schemeClr val="bg1"/>
                </a:solidFill>
              </a:rPr>
              <a:t>[3 2 3]</a:t>
            </a:r>
          </a:p>
          <a:p>
            <a:r>
              <a:rPr lang="en-US" sz="3600" dirty="0">
                <a:solidFill>
                  <a:schemeClr val="bg1"/>
                </a:solidFill>
              </a:rPr>
              <a:t>[2 3 3]</a:t>
            </a:r>
          </a:p>
          <a:p>
            <a:r>
              <a:rPr lang="en-US" sz="3600" dirty="0">
                <a:solidFill>
                  <a:schemeClr val="bg1"/>
                </a:solidFill>
              </a:rPr>
              <a:t>[0 2 3]</a:t>
            </a:r>
            <a:endParaRPr lang="en-IN" sz="4400" dirty="0">
              <a:solidFill>
                <a:schemeClr val="bg1"/>
              </a:solidFill>
            </a:endParaRPr>
          </a:p>
        </p:txBody>
      </p:sp>
      <p:sp>
        <p:nvSpPr>
          <p:cNvPr id="16" name="TextBox 15">
            <a:extLst>
              <a:ext uri="{FF2B5EF4-FFF2-40B4-BE49-F238E27FC236}">
                <a16:creationId xmlns:a16="http://schemas.microsoft.com/office/drawing/2014/main" id="{115F1DCB-0E19-4E25-9945-C579EE2A26D3}"/>
              </a:ext>
            </a:extLst>
          </p:cNvPr>
          <p:cNvSpPr txBox="1"/>
          <p:nvPr/>
        </p:nvSpPr>
        <p:spPr>
          <a:xfrm>
            <a:off x="1285667" y="1927804"/>
            <a:ext cx="4181475" cy="340734"/>
          </a:xfrm>
          <a:prstGeom prst="rect">
            <a:avLst/>
          </a:prstGeom>
          <a:noFill/>
        </p:spPr>
        <p:txBody>
          <a:bodyPr wrap="square" rtlCol="0">
            <a:spAutoFit/>
          </a:bodyPr>
          <a:lstStyle/>
          <a:p>
            <a:pPr algn="just">
              <a:lnSpc>
                <a:spcPct val="150000"/>
              </a:lnSpc>
            </a:pPr>
            <a:r>
              <a:rPr lang="en-US" sz="1200" dirty="0">
                <a:solidFill>
                  <a:schemeClr val="bg1"/>
                </a:solidFill>
              </a:rPr>
              <a:t>Here is example of max pooling with size(2x2) and stride 1.</a:t>
            </a:r>
            <a:endParaRPr lang="en-IN" sz="1200" dirty="0">
              <a:solidFill>
                <a:schemeClr val="bg1"/>
              </a:solidFill>
            </a:endParaRPr>
          </a:p>
        </p:txBody>
      </p:sp>
      <p:sp>
        <p:nvSpPr>
          <p:cNvPr id="17" name="Arrow: Right 16">
            <a:extLst>
              <a:ext uri="{FF2B5EF4-FFF2-40B4-BE49-F238E27FC236}">
                <a16:creationId xmlns:a16="http://schemas.microsoft.com/office/drawing/2014/main" id="{DB0EB249-3563-4AF3-ABF8-BADB5B67394D}"/>
              </a:ext>
            </a:extLst>
          </p:cNvPr>
          <p:cNvSpPr/>
          <p:nvPr/>
        </p:nvSpPr>
        <p:spPr>
          <a:xfrm>
            <a:off x="2540760" y="3734351"/>
            <a:ext cx="2926382" cy="3381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B414FE1-7F7E-4485-BE07-8DEB016456EA}"/>
              </a:ext>
            </a:extLst>
          </p:cNvPr>
          <p:cNvSpPr txBox="1"/>
          <p:nvPr/>
        </p:nvSpPr>
        <p:spPr>
          <a:xfrm>
            <a:off x="2732363" y="3518695"/>
            <a:ext cx="2543175" cy="276999"/>
          </a:xfrm>
          <a:prstGeom prst="rect">
            <a:avLst/>
          </a:prstGeom>
          <a:noFill/>
        </p:spPr>
        <p:txBody>
          <a:bodyPr wrap="square" rtlCol="0">
            <a:spAutoFit/>
          </a:bodyPr>
          <a:lstStyle/>
          <a:p>
            <a:r>
              <a:rPr lang="en-US" sz="1200" dirty="0">
                <a:solidFill>
                  <a:schemeClr val="bg1"/>
                </a:solidFill>
              </a:rPr>
              <a:t>Maxpool2D(</a:t>
            </a:r>
            <a:r>
              <a:rPr lang="en-US" sz="1200" dirty="0" err="1">
                <a:solidFill>
                  <a:schemeClr val="bg1"/>
                </a:solidFill>
              </a:rPr>
              <a:t>pool_size</a:t>
            </a:r>
            <a:r>
              <a:rPr lang="en-US" sz="1200" dirty="0">
                <a:solidFill>
                  <a:schemeClr val="bg1"/>
                </a:solidFill>
              </a:rPr>
              <a:t> =2, strides = 1)</a:t>
            </a:r>
            <a:endParaRPr lang="en-IN" sz="1200" dirty="0">
              <a:solidFill>
                <a:schemeClr val="bg1"/>
              </a:solidFill>
            </a:endParaRPr>
          </a:p>
        </p:txBody>
      </p:sp>
      <p:sp>
        <p:nvSpPr>
          <p:cNvPr id="19" name="TextBox 18">
            <a:extLst>
              <a:ext uri="{FF2B5EF4-FFF2-40B4-BE49-F238E27FC236}">
                <a16:creationId xmlns:a16="http://schemas.microsoft.com/office/drawing/2014/main" id="{C4CB455E-0ADE-45B5-B896-A11BB8310BE3}"/>
              </a:ext>
            </a:extLst>
          </p:cNvPr>
          <p:cNvSpPr txBox="1"/>
          <p:nvPr/>
        </p:nvSpPr>
        <p:spPr>
          <a:xfrm>
            <a:off x="5902939" y="3303245"/>
            <a:ext cx="1423933" cy="1200329"/>
          </a:xfrm>
          <a:prstGeom prst="rect">
            <a:avLst/>
          </a:prstGeom>
          <a:noFill/>
        </p:spPr>
        <p:txBody>
          <a:bodyPr wrap="square" rtlCol="0">
            <a:spAutoFit/>
          </a:bodyPr>
          <a:lstStyle/>
          <a:p>
            <a:r>
              <a:rPr lang="en-US" sz="3600" dirty="0">
                <a:solidFill>
                  <a:schemeClr val="bg1"/>
                </a:solidFill>
              </a:rPr>
              <a:t>[3 3]</a:t>
            </a:r>
          </a:p>
          <a:p>
            <a:r>
              <a:rPr lang="en-US" sz="3600" dirty="0">
                <a:solidFill>
                  <a:schemeClr val="bg1"/>
                </a:solidFill>
              </a:rPr>
              <a:t>[3 3]</a:t>
            </a:r>
            <a:endParaRPr lang="en-IN" sz="3600" dirty="0">
              <a:solidFill>
                <a:schemeClr val="bg1"/>
              </a:solidFill>
            </a:endParaRPr>
          </a:p>
        </p:txBody>
      </p:sp>
      <p:sp>
        <p:nvSpPr>
          <p:cNvPr id="9" name="TextBox 8">
            <a:extLst>
              <a:ext uri="{FF2B5EF4-FFF2-40B4-BE49-F238E27FC236}">
                <a16:creationId xmlns:a16="http://schemas.microsoft.com/office/drawing/2014/main" id="{8C028316-E324-4070-AFF4-4FDF3CD73B84}"/>
              </a:ext>
            </a:extLst>
          </p:cNvPr>
          <p:cNvSpPr txBox="1"/>
          <p:nvPr/>
        </p:nvSpPr>
        <p:spPr>
          <a:xfrm>
            <a:off x="1137886" y="5790687"/>
            <a:ext cx="4639376" cy="276999"/>
          </a:xfrm>
          <a:prstGeom prst="rect">
            <a:avLst/>
          </a:prstGeom>
          <a:noFill/>
        </p:spPr>
        <p:txBody>
          <a:bodyPr wrap="square" rtlCol="0">
            <a:spAutoFit/>
          </a:bodyPr>
          <a:lstStyle/>
          <a:p>
            <a:pPr algn="just"/>
            <a:r>
              <a:rPr lang="en-US" sz="1200" dirty="0">
                <a:solidFill>
                  <a:schemeClr val="bg1"/>
                </a:solidFill>
              </a:rPr>
              <a:t>Note  : In the max pooling , we can pool most powerful features easily .</a:t>
            </a:r>
            <a:endParaRPr lang="en-IN" sz="1200" dirty="0">
              <a:solidFill>
                <a:schemeClr val="bg1"/>
              </a:solidFill>
            </a:endParaRPr>
          </a:p>
        </p:txBody>
      </p:sp>
    </p:spTree>
    <p:extLst>
      <p:ext uri="{BB962C8B-B14F-4D97-AF65-F5344CB8AC3E}">
        <p14:creationId xmlns:p14="http://schemas.microsoft.com/office/powerpoint/2010/main" val="3495831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AA1ECD-12F7-477E-8D53-B06098A0E3D3}"/>
              </a:ext>
            </a:extLst>
          </p:cNvPr>
          <p:cNvSpPr>
            <a:spLocks noGrp="1"/>
          </p:cNvSpPr>
          <p:nvPr>
            <p:ph type="sldNum" sz="quarter" idx="12"/>
          </p:nvPr>
        </p:nvSpPr>
        <p:spPr/>
        <p:txBody>
          <a:bodyPr/>
          <a:lstStyle/>
          <a:p>
            <a:fld id="{1E4C304E-1226-4080-BF13-67E3E09D5223}" type="slidenum">
              <a:rPr lang="en-IN" smtClean="0"/>
              <a:t>18</a:t>
            </a:fld>
            <a:endParaRPr lang="en-IN"/>
          </a:p>
        </p:txBody>
      </p:sp>
      <p:sp>
        <p:nvSpPr>
          <p:cNvPr id="3" name="Rectangle 2">
            <a:extLst>
              <a:ext uri="{FF2B5EF4-FFF2-40B4-BE49-F238E27FC236}">
                <a16:creationId xmlns:a16="http://schemas.microsoft.com/office/drawing/2014/main" id="{DF307F8F-1563-4B17-B941-67BDA5AA41C0}"/>
              </a:ext>
            </a:extLst>
          </p:cNvPr>
          <p:cNvSpPr/>
          <p:nvPr/>
        </p:nvSpPr>
        <p:spPr>
          <a:xfrm>
            <a:off x="590549" y="410260"/>
            <a:ext cx="6448425" cy="276999"/>
          </a:xfrm>
          <a:prstGeom prst="rect">
            <a:avLst/>
          </a:prstGeom>
        </p:spPr>
        <p:txBody>
          <a:bodyPr wrap="square">
            <a:spAutoFit/>
          </a:bodyPr>
          <a:lstStyle/>
          <a:p>
            <a:pPr algn="just"/>
            <a:r>
              <a:rPr lang="en-US" sz="1200" dirty="0">
                <a:solidFill>
                  <a:schemeClr val="bg1"/>
                </a:solidFill>
              </a:rPr>
              <a:t>Example :       (2) Average Pooling (</a:t>
            </a:r>
            <a:r>
              <a:rPr lang="en-US" sz="1200" dirty="0">
                <a:solidFill>
                  <a:schemeClr val="bg1"/>
                </a:solidFill>
                <a:ea typeface="Inter" pitchFamily="34" charset="-122"/>
              </a:rPr>
              <a:t>P</a:t>
            </a:r>
            <a:r>
              <a:rPr lang="en-US" sz="1200" dirty="0">
                <a:solidFill>
                  <a:schemeClr val="bg1"/>
                </a:solidFill>
                <a:ea typeface="Inter" pitchFamily="34" charset="-122"/>
                <a:cs typeface="Inter" pitchFamily="34" charset="-120"/>
              </a:rPr>
              <a:t>ool </a:t>
            </a:r>
            <a:r>
              <a:rPr lang="en-US" sz="1200" dirty="0">
                <a:solidFill>
                  <a:schemeClr val="bg1"/>
                </a:solidFill>
              </a:rPr>
              <a:t>general trend ,smoothing , not sharp)</a:t>
            </a:r>
            <a:r>
              <a:rPr lang="en-IN" sz="1200" dirty="0">
                <a:solidFill>
                  <a:schemeClr val="bg1"/>
                </a:solidFill>
              </a:rPr>
              <a:t>.</a:t>
            </a:r>
            <a:endParaRPr lang="en-US" sz="1200" dirty="0">
              <a:solidFill>
                <a:schemeClr val="bg1"/>
              </a:solidFill>
            </a:endParaRPr>
          </a:p>
        </p:txBody>
      </p:sp>
      <p:sp>
        <p:nvSpPr>
          <p:cNvPr id="4" name="Rectangle 3">
            <a:extLst>
              <a:ext uri="{FF2B5EF4-FFF2-40B4-BE49-F238E27FC236}">
                <a16:creationId xmlns:a16="http://schemas.microsoft.com/office/drawing/2014/main" id="{06219E45-6FED-465E-B90D-C51B7F8F9683}"/>
              </a:ext>
            </a:extLst>
          </p:cNvPr>
          <p:cNvSpPr/>
          <p:nvPr/>
        </p:nvSpPr>
        <p:spPr>
          <a:xfrm>
            <a:off x="1086057" y="1764514"/>
            <a:ext cx="981075" cy="1200329"/>
          </a:xfrm>
          <a:prstGeom prst="rect">
            <a:avLst/>
          </a:prstGeom>
        </p:spPr>
        <p:txBody>
          <a:bodyPr wrap="square">
            <a:spAutoFit/>
          </a:bodyPr>
          <a:lstStyle/>
          <a:p>
            <a:r>
              <a:rPr lang="en-US" sz="2400" dirty="0">
                <a:solidFill>
                  <a:schemeClr val="bg1"/>
                </a:solidFill>
              </a:rPr>
              <a:t>[3 2 3]</a:t>
            </a:r>
          </a:p>
          <a:p>
            <a:r>
              <a:rPr lang="en-US" sz="2400" dirty="0">
                <a:solidFill>
                  <a:schemeClr val="bg1"/>
                </a:solidFill>
              </a:rPr>
              <a:t>[2 3 3]</a:t>
            </a:r>
          </a:p>
          <a:p>
            <a:r>
              <a:rPr lang="en-US" sz="2400" dirty="0">
                <a:solidFill>
                  <a:schemeClr val="bg1"/>
                </a:solidFill>
              </a:rPr>
              <a:t>[0 2 3]</a:t>
            </a:r>
            <a:endParaRPr lang="en-IN" sz="3200" dirty="0">
              <a:solidFill>
                <a:schemeClr val="bg1"/>
              </a:solidFill>
            </a:endParaRPr>
          </a:p>
        </p:txBody>
      </p:sp>
      <p:sp>
        <p:nvSpPr>
          <p:cNvPr id="5" name="Arrow: Right 4">
            <a:extLst>
              <a:ext uri="{FF2B5EF4-FFF2-40B4-BE49-F238E27FC236}">
                <a16:creationId xmlns:a16="http://schemas.microsoft.com/office/drawing/2014/main" id="{D528FF85-EB19-4BB8-A5F8-C50FC6308A66}"/>
              </a:ext>
            </a:extLst>
          </p:cNvPr>
          <p:cNvSpPr/>
          <p:nvPr/>
        </p:nvSpPr>
        <p:spPr>
          <a:xfrm>
            <a:off x="2175358" y="2211670"/>
            <a:ext cx="2926382" cy="3381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E46704C-2455-4D30-AC0E-B0D78A075FBD}"/>
              </a:ext>
            </a:extLst>
          </p:cNvPr>
          <p:cNvSpPr/>
          <p:nvPr/>
        </p:nvSpPr>
        <p:spPr>
          <a:xfrm>
            <a:off x="2363217" y="1934671"/>
            <a:ext cx="2264915" cy="276999"/>
          </a:xfrm>
          <a:prstGeom prst="rect">
            <a:avLst/>
          </a:prstGeom>
        </p:spPr>
        <p:txBody>
          <a:bodyPr wrap="none">
            <a:spAutoFit/>
          </a:bodyPr>
          <a:lstStyle/>
          <a:p>
            <a:r>
              <a:rPr lang="en-IN" sz="1200" dirty="0">
                <a:solidFill>
                  <a:schemeClr val="bg1"/>
                </a:solidFill>
              </a:rPr>
              <a:t>AvgPool2d(</a:t>
            </a:r>
            <a:r>
              <a:rPr lang="en-IN" sz="1200" dirty="0" err="1">
                <a:solidFill>
                  <a:schemeClr val="bg1"/>
                </a:solidFill>
              </a:rPr>
              <a:t>pool_size</a:t>
            </a:r>
            <a:r>
              <a:rPr lang="en-IN" sz="1200" dirty="0">
                <a:solidFill>
                  <a:schemeClr val="bg1"/>
                </a:solidFill>
              </a:rPr>
              <a:t>=2, stride=1)</a:t>
            </a:r>
          </a:p>
        </p:txBody>
      </p:sp>
      <p:sp>
        <p:nvSpPr>
          <p:cNvPr id="7" name="Rectangle 6">
            <a:extLst>
              <a:ext uri="{FF2B5EF4-FFF2-40B4-BE49-F238E27FC236}">
                <a16:creationId xmlns:a16="http://schemas.microsoft.com/office/drawing/2014/main" id="{9AD6460D-8946-4E07-A9C1-B0BB65ECB2FB}"/>
              </a:ext>
            </a:extLst>
          </p:cNvPr>
          <p:cNvSpPr/>
          <p:nvPr/>
        </p:nvSpPr>
        <p:spPr>
          <a:xfrm>
            <a:off x="1576594" y="844991"/>
            <a:ext cx="4092531" cy="340734"/>
          </a:xfrm>
          <a:prstGeom prst="rect">
            <a:avLst/>
          </a:prstGeom>
        </p:spPr>
        <p:txBody>
          <a:bodyPr wrap="none">
            <a:spAutoFit/>
          </a:bodyPr>
          <a:lstStyle/>
          <a:p>
            <a:pPr algn="just">
              <a:lnSpc>
                <a:spcPct val="150000"/>
              </a:lnSpc>
            </a:pPr>
            <a:r>
              <a:rPr lang="en-US" sz="1200" dirty="0">
                <a:solidFill>
                  <a:schemeClr val="bg1"/>
                </a:solidFill>
              </a:rPr>
              <a:t>Here is example of Average pooling with size(2x2) and stride 1.</a:t>
            </a:r>
            <a:endParaRPr lang="en-IN" sz="1200" dirty="0">
              <a:solidFill>
                <a:schemeClr val="bg1"/>
              </a:solidFill>
            </a:endParaRPr>
          </a:p>
        </p:txBody>
      </p:sp>
      <p:sp>
        <p:nvSpPr>
          <p:cNvPr id="8" name="Rectangle 7">
            <a:extLst>
              <a:ext uri="{FF2B5EF4-FFF2-40B4-BE49-F238E27FC236}">
                <a16:creationId xmlns:a16="http://schemas.microsoft.com/office/drawing/2014/main" id="{C7DB3AC8-AB76-4BC9-8442-2A0191C5F918}"/>
              </a:ext>
            </a:extLst>
          </p:cNvPr>
          <p:cNvSpPr/>
          <p:nvPr/>
        </p:nvSpPr>
        <p:spPr>
          <a:xfrm>
            <a:off x="5211925" y="1934671"/>
            <a:ext cx="1636550" cy="830997"/>
          </a:xfrm>
          <a:prstGeom prst="rect">
            <a:avLst/>
          </a:prstGeom>
        </p:spPr>
        <p:txBody>
          <a:bodyPr wrap="square">
            <a:spAutoFit/>
          </a:bodyPr>
          <a:lstStyle/>
          <a:p>
            <a:r>
              <a:rPr lang="en-US" sz="2400" dirty="0">
                <a:solidFill>
                  <a:schemeClr val="bg1"/>
                </a:solidFill>
              </a:rPr>
              <a:t>[2.50  2.75]</a:t>
            </a:r>
          </a:p>
          <a:p>
            <a:r>
              <a:rPr lang="en-US" sz="2400" dirty="0">
                <a:solidFill>
                  <a:schemeClr val="bg1"/>
                </a:solidFill>
              </a:rPr>
              <a:t>[1.75  2.75]</a:t>
            </a:r>
            <a:endParaRPr lang="en-IN" sz="2400" dirty="0">
              <a:solidFill>
                <a:schemeClr val="bg1"/>
              </a:solidFill>
            </a:endParaRPr>
          </a:p>
        </p:txBody>
      </p:sp>
      <p:sp>
        <p:nvSpPr>
          <p:cNvPr id="9" name="TextBox 8">
            <a:extLst>
              <a:ext uri="{FF2B5EF4-FFF2-40B4-BE49-F238E27FC236}">
                <a16:creationId xmlns:a16="http://schemas.microsoft.com/office/drawing/2014/main" id="{37196234-4273-4EE8-8D01-AF8BE167CE26}"/>
              </a:ext>
            </a:extLst>
          </p:cNvPr>
          <p:cNvSpPr txBox="1"/>
          <p:nvPr/>
        </p:nvSpPr>
        <p:spPr>
          <a:xfrm>
            <a:off x="922428" y="3893158"/>
            <a:ext cx="6758532" cy="617733"/>
          </a:xfrm>
          <a:prstGeom prst="rect">
            <a:avLst/>
          </a:prstGeom>
          <a:noFill/>
        </p:spPr>
        <p:txBody>
          <a:bodyPr wrap="square" rtlCol="0">
            <a:spAutoFit/>
          </a:bodyPr>
          <a:lstStyle/>
          <a:p>
            <a:pPr algn="just">
              <a:lnSpc>
                <a:spcPct val="150000"/>
              </a:lnSpc>
            </a:pPr>
            <a:r>
              <a:rPr lang="en-US" sz="1200" dirty="0">
                <a:solidFill>
                  <a:schemeClr val="bg1"/>
                </a:solidFill>
              </a:rPr>
              <a:t>Note  : In average pooling , we can pool generalized feature of input image that means we don’t    want to                lose any information that’s why we take average features in each region. </a:t>
            </a:r>
          </a:p>
        </p:txBody>
      </p:sp>
      <p:pic>
        <p:nvPicPr>
          <p:cNvPr id="10" name="Picture 9">
            <a:extLst>
              <a:ext uri="{FF2B5EF4-FFF2-40B4-BE49-F238E27FC236}">
                <a16:creationId xmlns:a16="http://schemas.microsoft.com/office/drawing/2014/main" id="{B9210B89-1CAC-4BFD-94A4-2696940A89C7}"/>
              </a:ext>
            </a:extLst>
          </p:cNvPr>
          <p:cNvPicPr>
            <a:picLocks noChangeAspect="1"/>
          </p:cNvPicPr>
          <p:nvPr/>
        </p:nvPicPr>
        <p:blipFill>
          <a:blip r:embed="rId2"/>
          <a:stretch>
            <a:fillRect/>
          </a:stretch>
        </p:blipFill>
        <p:spPr>
          <a:xfrm>
            <a:off x="9005860" y="3893158"/>
            <a:ext cx="3057578" cy="2139917"/>
          </a:xfrm>
          <a:prstGeom prst="rect">
            <a:avLst/>
          </a:prstGeom>
        </p:spPr>
      </p:pic>
      <p:sp>
        <p:nvSpPr>
          <p:cNvPr id="11" name="Arrow: Down 10">
            <a:extLst>
              <a:ext uri="{FF2B5EF4-FFF2-40B4-BE49-F238E27FC236}">
                <a16:creationId xmlns:a16="http://schemas.microsoft.com/office/drawing/2014/main" id="{8470117C-C9FB-4354-BCD1-9BFE0CAE8B54}"/>
              </a:ext>
            </a:extLst>
          </p:cNvPr>
          <p:cNvSpPr/>
          <p:nvPr/>
        </p:nvSpPr>
        <p:spPr>
          <a:xfrm>
            <a:off x="10348912" y="2796113"/>
            <a:ext cx="638175" cy="113139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4D98934B-1A6C-40C3-B800-06BB0FF319F3}"/>
              </a:ext>
            </a:extLst>
          </p:cNvPr>
          <p:cNvPicPr>
            <a:picLocks noChangeAspect="1"/>
          </p:cNvPicPr>
          <p:nvPr/>
        </p:nvPicPr>
        <p:blipFill>
          <a:blip r:embed="rId3"/>
          <a:stretch>
            <a:fillRect/>
          </a:stretch>
        </p:blipFill>
        <p:spPr>
          <a:xfrm>
            <a:off x="9005860" y="370766"/>
            <a:ext cx="3057578" cy="2425347"/>
          </a:xfrm>
          <a:prstGeom prst="rect">
            <a:avLst/>
          </a:prstGeom>
        </p:spPr>
      </p:pic>
      <p:sp>
        <p:nvSpPr>
          <p:cNvPr id="13" name="Rectangle 12">
            <a:extLst>
              <a:ext uri="{FF2B5EF4-FFF2-40B4-BE49-F238E27FC236}">
                <a16:creationId xmlns:a16="http://schemas.microsoft.com/office/drawing/2014/main" id="{27AE0965-9F9A-41E7-B594-3F8C4F2D316A}"/>
              </a:ext>
            </a:extLst>
          </p:cNvPr>
          <p:cNvSpPr/>
          <p:nvPr/>
        </p:nvSpPr>
        <p:spPr>
          <a:xfrm>
            <a:off x="9851891" y="95498"/>
            <a:ext cx="1475084" cy="261610"/>
          </a:xfrm>
          <a:prstGeom prst="rect">
            <a:avLst/>
          </a:prstGeom>
        </p:spPr>
        <p:txBody>
          <a:bodyPr wrap="none">
            <a:spAutoFit/>
          </a:bodyPr>
          <a:lstStyle/>
          <a:p>
            <a:r>
              <a:rPr lang="en-US" sz="1100" dirty="0">
                <a:solidFill>
                  <a:schemeClr val="bg1"/>
                </a:solidFill>
              </a:rPr>
              <a:t>Input(After Activation)</a:t>
            </a:r>
            <a:endParaRPr lang="en-IN" sz="1100" dirty="0">
              <a:solidFill>
                <a:schemeClr val="bg1"/>
              </a:solidFill>
            </a:endParaRPr>
          </a:p>
        </p:txBody>
      </p:sp>
      <p:sp>
        <p:nvSpPr>
          <p:cNvPr id="14" name="Rectangle 13">
            <a:extLst>
              <a:ext uri="{FF2B5EF4-FFF2-40B4-BE49-F238E27FC236}">
                <a16:creationId xmlns:a16="http://schemas.microsoft.com/office/drawing/2014/main" id="{4B113B4C-454C-4774-8ADD-364CA2C1C3CC}"/>
              </a:ext>
            </a:extLst>
          </p:cNvPr>
          <p:cNvSpPr/>
          <p:nvPr/>
        </p:nvSpPr>
        <p:spPr>
          <a:xfrm rot="5400000">
            <a:off x="10641874" y="3070085"/>
            <a:ext cx="651140" cy="276999"/>
          </a:xfrm>
          <a:prstGeom prst="rect">
            <a:avLst/>
          </a:prstGeom>
        </p:spPr>
        <p:txBody>
          <a:bodyPr wrap="none">
            <a:spAutoFit/>
          </a:bodyPr>
          <a:lstStyle/>
          <a:p>
            <a:r>
              <a:rPr lang="en-US" sz="1200" dirty="0">
                <a:solidFill>
                  <a:schemeClr val="bg1"/>
                </a:solidFill>
              </a:rPr>
              <a:t>pooling</a:t>
            </a:r>
            <a:endParaRPr lang="en-IN" sz="1200" dirty="0">
              <a:solidFill>
                <a:schemeClr val="bg1"/>
              </a:solidFill>
            </a:endParaRPr>
          </a:p>
        </p:txBody>
      </p:sp>
    </p:spTree>
    <p:extLst>
      <p:ext uri="{BB962C8B-B14F-4D97-AF65-F5344CB8AC3E}">
        <p14:creationId xmlns:p14="http://schemas.microsoft.com/office/powerpoint/2010/main" val="1283935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303034-1E2B-40EB-B661-1DC172DA3A1C}"/>
              </a:ext>
            </a:extLst>
          </p:cNvPr>
          <p:cNvSpPr>
            <a:spLocks noGrp="1"/>
          </p:cNvSpPr>
          <p:nvPr>
            <p:ph type="sldNum" sz="quarter" idx="12"/>
          </p:nvPr>
        </p:nvSpPr>
        <p:spPr/>
        <p:txBody>
          <a:bodyPr/>
          <a:lstStyle/>
          <a:p>
            <a:fld id="{1E4C304E-1226-4080-BF13-67E3E09D5223}" type="slidenum">
              <a:rPr lang="en-IN" smtClean="0"/>
              <a:t>19</a:t>
            </a:fld>
            <a:endParaRPr lang="en-IN"/>
          </a:p>
        </p:txBody>
      </p:sp>
      <p:sp>
        <p:nvSpPr>
          <p:cNvPr id="3" name="Rectangle 2">
            <a:extLst>
              <a:ext uri="{FF2B5EF4-FFF2-40B4-BE49-F238E27FC236}">
                <a16:creationId xmlns:a16="http://schemas.microsoft.com/office/drawing/2014/main" id="{72E5DFB5-AD10-4C30-906E-2DBE52835FDF}"/>
              </a:ext>
            </a:extLst>
          </p:cNvPr>
          <p:cNvSpPr/>
          <p:nvPr/>
        </p:nvSpPr>
        <p:spPr>
          <a:xfrm>
            <a:off x="1055570" y="942285"/>
            <a:ext cx="6096000" cy="617733"/>
          </a:xfrm>
          <a:prstGeom prst="rect">
            <a:avLst/>
          </a:prstGeom>
        </p:spPr>
        <p:txBody>
          <a:bodyPr>
            <a:spAutoFit/>
          </a:bodyPr>
          <a:lstStyle/>
          <a:p>
            <a:pPr algn="just" fontAlgn="base">
              <a:lnSpc>
                <a:spcPct val="150000"/>
              </a:lnSpc>
              <a:buFont typeface="Arial" panose="020B0604020202020204" pitchFamily="34" charset="0"/>
              <a:buChar char="•"/>
            </a:pPr>
            <a:r>
              <a:rPr lang="en-US" sz="1200" b="1" dirty="0">
                <a:solidFill>
                  <a:srgbClr val="FFFFFF"/>
                </a:solidFill>
                <a:latin typeface="Nunito"/>
              </a:rPr>
              <a:t>Global Max Pooling</a:t>
            </a:r>
            <a:r>
              <a:rPr lang="en-US" sz="1200" dirty="0">
                <a:solidFill>
                  <a:srgbClr val="FFFFFF"/>
                </a:solidFill>
                <a:latin typeface="Nunito"/>
              </a:rPr>
              <a:t>: Takes the maximum value across the entire feature map.</a:t>
            </a:r>
          </a:p>
          <a:p>
            <a:pPr algn="just" fontAlgn="base">
              <a:lnSpc>
                <a:spcPct val="150000"/>
              </a:lnSpc>
              <a:buFont typeface="Arial" panose="020B0604020202020204" pitchFamily="34" charset="0"/>
              <a:buChar char="•"/>
            </a:pPr>
            <a:r>
              <a:rPr lang="en-US" sz="1200" b="1" dirty="0">
                <a:solidFill>
                  <a:srgbClr val="FFFFFF"/>
                </a:solidFill>
                <a:latin typeface="Nunito"/>
              </a:rPr>
              <a:t>Global Average Pooling</a:t>
            </a:r>
            <a:r>
              <a:rPr lang="en-US" sz="1200" dirty="0">
                <a:solidFill>
                  <a:srgbClr val="FFFFFF"/>
                </a:solidFill>
                <a:latin typeface="Nunito"/>
              </a:rPr>
              <a:t>: Computes the average of all values in the feature map.</a:t>
            </a:r>
            <a:endParaRPr lang="en-US" sz="1200" b="0" i="0" dirty="0">
              <a:solidFill>
                <a:srgbClr val="FFFFFF"/>
              </a:solidFill>
              <a:effectLst/>
              <a:latin typeface="Nunito"/>
            </a:endParaRPr>
          </a:p>
        </p:txBody>
      </p:sp>
      <p:sp>
        <p:nvSpPr>
          <p:cNvPr id="4" name="TextBox 3">
            <a:extLst>
              <a:ext uri="{FF2B5EF4-FFF2-40B4-BE49-F238E27FC236}">
                <a16:creationId xmlns:a16="http://schemas.microsoft.com/office/drawing/2014/main" id="{480817AE-4C3D-47CE-BC04-ED2DE6DABF20}"/>
              </a:ext>
            </a:extLst>
          </p:cNvPr>
          <p:cNvSpPr txBox="1"/>
          <p:nvPr/>
        </p:nvSpPr>
        <p:spPr>
          <a:xfrm>
            <a:off x="644892" y="499518"/>
            <a:ext cx="5659655" cy="307777"/>
          </a:xfrm>
          <a:prstGeom prst="rect">
            <a:avLst/>
          </a:prstGeom>
          <a:noFill/>
        </p:spPr>
        <p:txBody>
          <a:bodyPr wrap="square" rtlCol="0">
            <a:spAutoFit/>
          </a:bodyPr>
          <a:lstStyle/>
          <a:p>
            <a:pPr algn="just"/>
            <a:r>
              <a:rPr lang="en-US" sz="1400" b="1" dirty="0">
                <a:solidFill>
                  <a:schemeClr val="bg1"/>
                </a:solidFill>
              </a:rPr>
              <a:t>Other Type of Pooling  : </a:t>
            </a:r>
            <a:endParaRPr lang="en-IN" sz="1400" b="1" dirty="0">
              <a:solidFill>
                <a:schemeClr val="bg1"/>
              </a:solidFill>
            </a:endParaRPr>
          </a:p>
        </p:txBody>
      </p:sp>
      <p:sp>
        <p:nvSpPr>
          <p:cNvPr id="5" name="Rectangle 4">
            <a:extLst>
              <a:ext uri="{FF2B5EF4-FFF2-40B4-BE49-F238E27FC236}">
                <a16:creationId xmlns:a16="http://schemas.microsoft.com/office/drawing/2014/main" id="{A3BE74CA-12BB-4759-A406-720FE5C3C306}"/>
              </a:ext>
            </a:extLst>
          </p:cNvPr>
          <p:cNvSpPr/>
          <p:nvPr/>
        </p:nvSpPr>
        <p:spPr>
          <a:xfrm>
            <a:off x="1219200" y="3939486"/>
            <a:ext cx="1100488" cy="1200329"/>
          </a:xfrm>
          <a:prstGeom prst="rect">
            <a:avLst/>
          </a:prstGeom>
        </p:spPr>
        <p:txBody>
          <a:bodyPr wrap="square">
            <a:spAutoFit/>
          </a:bodyPr>
          <a:lstStyle/>
          <a:p>
            <a:r>
              <a:rPr lang="en-US" sz="2400" dirty="0">
                <a:solidFill>
                  <a:schemeClr val="bg1"/>
                </a:solidFill>
              </a:rPr>
              <a:t>[3 2 3]</a:t>
            </a:r>
          </a:p>
          <a:p>
            <a:r>
              <a:rPr lang="en-US" sz="2400" dirty="0">
                <a:solidFill>
                  <a:schemeClr val="bg1"/>
                </a:solidFill>
              </a:rPr>
              <a:t>[2 3 3]</a:t>
            </a:r>
          </a:p>
          <a:p>
            <a:r>
              <a:rPr lang="en-US" sz="2400" dirty="0">
                <a:solidFill>
                  <a:schemeClr val="bg1"/>
                </a:solidFill>
              </a:rPr>
              <a:t>[0 2 3]</a:t>
            </a:r>
            <a:endParaRPr lang="en-IN" sz="3200" dirty="0">
              <a:solidFill>
                <a:schemeClr val="bg1"/>
              </a:solidFill>
            </a:endParaRPr>
          </a:p>
        </p:txBody>
      </p:sp>
      <p:sp>
        <p:nvSpPr>
          <p:cNvPr id="6" name="Rectangle 5">
            <a:extLst>
              <a:ext uri="{FF2B5EF4-FFF2-40B4-BE49-F238E27FC236}">
                <a16:creationId xmlns:a16="http://schemas.microsoft.com/office/drawing/2014/main" id="{BF42EC30-F9DA-42F4-8B95-E277187FC376}"/>
              </a:ext>
            </a:extLst>
          </p:cNvPr>
          <p:cNvSpPr/>
          <p:nvPr/>
        </p:nvSpPr>
        <p:spPr>
          <a:xfrm>
            <a:off x="1219200" y="2235815"/>
            <a:ext cx="1167865" cy="1200329"/>
          </a:xfrm>
          <a:prstGeom prst="rect">
            <a:avLst/>
          </a:prstGeom>
        </p:spPr>
        <p:txBody>
          <a:bodyPr wrap="square">
            <a:spAutoFit/>
          </a:bodyPr>
          <a:lstStyle/>
          <a:p>
            <a:r>
              <a:rPr lang="en-US" sz="2400" dirty="0">
                <a:solidFill>
                  <a:schemeClr val="bg1"/>
                </a:solidFill>
              </a:rPr>
              <a:t>[3 2 3]</a:t>
            </a:r>
          </a:p>
          <a:p>
            <a:r>
              <a:rPr lang="en-US" sz="2400" dirty="0">
                <a:solidFill>
                  <a:schemeClr val="bg1"/>
                </a:solidFill>
              </a:rPr>
              <a:t>[2 3 3]</a:t>
            </a:r>
          </a:p>
          <a:p>
            <a:r>
              <a:rPr lang="en-US" sz="2400" dirty="0">
                <a:solidFill>
                  <a:schemeClr val="bg1"/>
                </a:solidFill>
              </a:rPr>
              <a:t>[0 2 3]</a:t>
            </a:r>
            <a:endParaRPr lang="en-IN" sz="3200" dirty="0">
              <a:solidFill>
                <a:schemeClr val="bg1"/>
              </a:solidFill>
            </a:endParaRPr>
          </a:p>
        </p:txBody>
      </p:sp>
      <p:sp>
        <p:nvSpPr>
          <p:cNvPr id="7" name="Arrow: Right 6">
            <a:extLst>
              <a:ext uri="{FF2B5EF4-FFF2-40B4-BE49-F238E27FC236}">
                <a16:creationId xmlns:a16="http://schemas.microsoft.com/office/drawing/2014/main" id="{DAF805C6-8275-4900-AB85-6511D71F91AE}"/>
              </a:ext>
            </a:extLst>
          </p:cNvPr>
          <p:cNvSpPr/>
          <p:nvPr/>
        </p:nvSpPr>
        <p:spPr>
          <a:xfrm>
            <a:off x="2300436" y="2666917"/>
            <a:ext cx="2926382" cy="3381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D3B36B84-BCAF-4984-8375-B5994F08A50D}"/>
              </a:ext>
            </a:extLst>
          </p:cNvPr>
          <p:cNvSpPr/>
          <p:nvPr/>
        </p:nvSpPr>
        <p:spPr>
          <a:xfrm>
            <a:off x="2319688" y="4328163"/>
            <a:ext cx="2926382" cy="3381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060A004-C7CB-47A8-9177-ADC7E68C8C9D}"/>
              </a:ext>
            </a:extLst>
          </p:cNvPr>
          <p:cNvSpPr/>
          <p:nvPr/>
        </p:nvSpPr>
        <p:spPr>
          <a:xfrm>
            <a:off x="5460384" y="2605145"/>
            <a:ext cx="1620253" cy="461665"/>
          </a:xfrm>
          <a:prstGeom prst="rect">
            <a:avLst/>
          </a:prstGeom>
        </p:spPr>
        <p:txBody>
          <a:bodyPr wrap="square">
            <a:spAutoFit/>
          </a:bodyPr>
          <a:lstStyle/>
          <a:p>
            <a:r>
              <a:rPr lang="en-US" sz="2400" dirty="0">
                <a:solidFill>
                  <a:schemeClr val="bg1"/>
                </a:solidFill>
              </a:rPr>
              <a:t>[3]</a:t>
            </a:r>
          </a:p>
        </p:txBody>
      </p:sp>
      <p:sp>
        <p:nvSpPr>
          <p:cNvPr id="10" name="Rectangle 9">
            <a:extLst>
              <a:ext uri="{FF2B5EF4-FFF2-40B4-BE49-F238E27FC236}">
                <a16:creationId xmlns:a16="http://schemas.microsoft.com/office/drawing/2014/main" id="{FABB0E40-41DF-44B1-9B16-2D3A92627047}"/>
              </a:ext>
            </a:extLst>
          </p:cNvPr>
          <p:cNvSpPr/>
          <p:nvPr/>
        </p:nvSpPr>
        <p:spPr>
          <a:xfrm>
            <a:off x="5338861" y="4227480"/>
            <a:ext cx="1607071" cy="461665"/>
          </a:xfrm>
          <a:prstGeom prst="rect">
            <a:avLst/>
          </a:prstGeom>
        </p:spPr>
        <p:txBody>
          <a:bodyPr wrap="square">
            <a:spAutoFit/>
          </a:bodyPr>
          <a:lstStyle/>
          <a:p>
            <a:r>
              <a:rPr lang="en-US" sz="2400" dirty="0">
                <a:solidFill>
                  <a:schemeClr val="bg1"/>
                </a:solidFill>
              </a:rPr>
              <a:t>[2.3]</a:t>
            </a:r>
          </a:p>
        </p:txBody>
      </p:sp>
      <p:sp>
        <p:nvSpPr>
          <p:cNvPr id="11" name="Rectangle 10">
            <a:extLst>
              <a:ext uri="{FF2B5EF4-FFF2-40B4-BE49-F238E27FC236}">
                <a16:creationId xmlns:a16="http://schemas.microsoft.com/office/drawing/2014/main" id="{361864E4-9C64-4BDF-90D2-C4318AF4E3D6}"/>
              </a:ext>
            </a:extLst>
          </p:cNvPr>
          <p:cNvSpPr/>
          <p:nvPr/>
        </p:nvSpPr>
        <p:spPr>
          <a:xfrm>
            <a:off x="2680110" y="2466645"/>
            <a:ext cx="1589218" cy="276999"/>
          </a:xfrm>
          <a:prstGeom prst="rect">
            <a:avLst/>
          </a:prstGeom>
        </p:spPr>
        <p:txBody>
          <a:bodyPr wrap="none">
            <a:spAutoFit/>
          </a:bodyPr>
          <a:lstStyle/>
          <a:p>
            <a:pPr algn="just"/>
            <a:r>
              <a:rPr lang="en-IN" sz="1200" dirty="0">
                <a:solidFill>
                  <a:schemeClr val="bg1"/>
                </a:solidFill>
              </a:rPr>
              <a:t>GlobalMaxPooling2D()</a:t>
            </a:r>
          </a:p>
        </p:txBody>
      </p:sp>
      <p:sp>
        <p:nvSpPr>
          <p:cNvPr id="12" name="Rectangle 11">
            <a:extLst>
              <a:ext uri="{FF2B5EF4-FFF2-40B4-BE49-F238E27FC236}">
                <a16:creationId xmlns:a16="http://schemas.microsoft.com/office/drawing/2014/main" id="{929FBDEE-26FD-42BA-93FF-D3A36798F361}"/>
              </a:ext>
            </a:extLst>
          </p:cNvPr>
          <p:cNvSpPr/>
          <p:nvPr/>
        </p:nvSpPr>
        <p:spPr>
          <a:xfrm>
            <a:off x="2561429" y="4127889"/>
            <a:ext cx="1820691" cy="276999"/>
          </a:xfrm>
          <a:prstGeom prst="rect">
            <a:avLst/>
          </a:prstGeom>
        </p:spPr>
        <p:txBody>
          <a:bodyPr wrap="none">
            <a:spAutoFit/>
          </a:bodyPr>
          <a:lstStyle/>
          <a:p>
            <a:pPr algn="just"/>
            <a:r>
              <a:rPr lang="en-IN" sz="1200" dirty="0">
                <a:solidFill>
                  <a:schemeClr val="bg1"/>
                </a:solidFill>
              </a:rPr>
              <a:t>GlobalAveragePooling2D()</a:t>
            </a:r>
          </a:p>
        </p:txBody>
      </p:sp>
      <p:sp>
        <p:nvSpPr>
          <p:cNvPr id="13" name="TextBox 12">
            <a:extLst>
              <a:ext uri="{FF2B5EF4-FFF2-40B4-BE49-F238E27FC236}">
                <a16:creationId xmlns:a16="http://schemas.microsoft.com/office/drawing/2014/main" id="{ECDB8878-F31F-424F-8184-81182272BD56}"/>
              </a:ext>
            </a:extLst>
          </p:cNvPr>
          <p:cNvSpPr txBox="1"/>
          <p:nvPr/>
        </p:nvSpPr>
        <p:spPr>
          <a:xfrm>
            <a:off x="6570547" y="2573365"/>
            <a:ext cx="4315626" cy="894732"/>
          </a:xfrm>
          <a:prstGeom prst="rect">
            <a:avLst/>
          </a:prstGeom>
          <a:noFill/>
        </p:spPr>
        <p:txBody>
          <a:bodyPr wrap="square" rtlCol="0">
            <a:spAutoFit/>
          </a:bodyPr>
          <a:lstStyle/>
          <a:p>
            <a:pPr algn="just">
              <a:lnSpc>
                <a:spcPct val="150000"/>
              </a:lnSpc>
            </a:pPr>
            <a:r>
              <a:rPr lang="en-US" sz="1200" dirty="0">
                <a:solidFill>
                  <a:schemeClr val="bg1"/>
                </a:solidFill>
              </a:rPr>
              <a:t>Global Max Pooling , extract most dominant feature from entire input , in the given example the most dominant feature related to pixel value 3.</a:t>
            </a:r>
            <a:endParaRPr lang="en-IN" sz="1200" dirty="0">
              <a:solidFill>
                <a:schemeClr val="bg1"/>
              </a:solidFill>
            </a:endParaRPr>
          </a:p>
        </p:txBody>
      </p:sp>
      <p:sp>
        <p:nvSpPr>
          <p:cNvPr id="14" name="Rectangle 13">
            <a:extLst>
              <a:ext uri="{FF2B5EF4-FFF2-40B4-BE49-F238E27FC236}">
                <a16:creationId xmlns:a16="http://schemas.microsoft.com/office/drawing/2014/main" id="{2427F797-8789-47A2-8A2A-081C3FC5392A}"/>
              </a:ext>
            </a:extLst>
          </p:cNvPr>
          <p:cNvSpPr/>
          <p:nvPr/>
        </p:nvSpPr>
        <p:spPr>
          <a:xfrm>
            <a:off x="6570547" y="4172577"/>
            <a:ext cx="4645794" cy="617733"/>
          </a:xfrm>
          <a:prstGeom prst="rect">
            <a:avLst/>
          </a:prstGeom>
        </p:spPr>
        <p:txBody>
          <a:bodyPr wrap="square">
            <a:spAutoFit/>
          </a:bodyPr>
          <a:lstStyle/>
          <a:p>
            <a:pPr algn="just">
              <a:lnSpc>
                <a:spcPct val="150000"/>
              </a:lnSpc>
            </a:pPr>
            <a:r>
              <a:rPr lang="en-US" sz="1200" dirty="0">
                <a:solidFill>
                  <a:schemeClr val="bg1"/>
                </a:solidFill>
              </a:rPr>
              <a:t>Global Average Pooling , extract generalized  feature from entire input , in the given example the generalized feature related to pixel value 2.3 .</a:t>
            </a:r>
          </a:p>
        </p:txBody>
      </p:sp>
    </p:spTree>
    <p:extLst>
      <p:ext uri="{BB962C8B-B14F-4D97-AF65-F5344CB8AC3E}">
        <p14:creationId xmlns:p14="http://schemas.microsoft.com/office/powerpoint/2010/main" val="2441292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4B3A1B-E5F2-4FAF-8F7B-1037FFBB3ED8}"/>
              </a:ext>
            </a:extLst>
          </p:cNvPr>
          <p:cNvSpPr txBox="1"/>
          <p:nvPr/>
        </p:nvSpPr>
        <p:spPr>
          <a:xfrm>
            <a:off x="571500" y="352425"/>
            <a:ext cx="5753100" cy="707886"/>
          </a:xfrm>
          <a:prstGeom prst="rect">
            <a:avLst/>
          </a:prstGeom>
          <a:noFill/>
        </p:spPr>
        <p:txBody>
          <a:bodyPr wrap="square" rtlCol="0">
            <a:spAutoFit/>
          </a:bodyPr>
          <a:lstStyle/>
          <a:p>
            <a:r>
              <a:rPr lang="en-US" sz="2000" b="1" dirty="0">
                <a:solidFill>
                  <a:srgbClr val="FFFFFF"/>
                </a:solidFill>
                <a:ea typeface="Inter Bold" pitchFamily="34" charset="-122"/>
                <a:cs typeface="Inter Bold" pitchFamily="34" charset="-120"/>
              </a:rPr>
              <a:t>The Foundation: Artificial Neural Networks (ANNs)</a:t>
            </a:r>
            <a:endParaRPr lang="en-US" sz="2000" dirty="0"/>
          </a:p>
          <a:p>
            <a:endParaRPr lang="en-IN" sz="2000" dirty="0"/>
          </a:p>
        </p:txBody>
      </p:sp>
      <p:sp>
        <p:nvSpPr>
          <p:cNvPr id="4" name="TextBox 3">
            <a:extLst>
              <a:ext uri="{FF2B5EF4-FFF2-40B4-BE49-F238E27FC236}">
                <a16:creationId xmlns:a16="http://schemas.microsoft.com/office/drawing/2014/main" id="{4241BEA5-1083-4B19-A20E-03A6579D3CF9}"/>
              </a:ext>
            </a:extLst>
          </p:cNvPr>
          <p:cNvSpPr txBox="1"/>
          <p:nvPr/>
        </p:nvSpPr>
        <p:spPr>
          <a:xfrm>
            <a:off x="571500" y="932081"/>
            <a:ext cx="10782300" cy="894732"/>
          </a:xfrm>
          <a:prstGeom prst="rect">
            <a:avLst/>
          </a:prstGeom>
          <a:noFill/>
        </p:spPr>
        <p:txBody>
          <a:bodyPr wrap="square" rtlCol="0">
            <a:spAutoFit/>
          </a:bodyPr>
          <a:lstStyle/>
          <a:p>
            <a:pPr algn="just">
              <a:lnSpc>
                <a:spcPct val="150000"/>
              </a:lnSpc>
            </a:pPr>
            <a:r>
              <a:rPr lang="en-US" sz="1200" dirty="0">
                <a:solidFill>
                  <a:srgbClr val="E5E0DF"/>
                </a:solidFill>
                <a:ea typeface="Inter" pitchFamily="34" charset="-122"/>
                <a:cs typeface="Inter" pitchFamily="34" charset="-120"/>
              </a:rPr>
              <a:t>To appreciate the innovation of CNNs, it's crucial to understand their predecessor: Artificial Neural Networks (ANNs), often referred to as Multi-Layer Perceptron's (MLPs). ANNs are computational models inspired by the structure and function of biological neural networks. They consist of layers of interconnected "neurons" or nodes, where each connection has a weight, and each neuron has an activation function. Information flows from an input layer, through one or more hidden layers, to an output layer.</a:t>
            </a:r>
            <a:endParaRPr lang="en-US" sz="1200" dirty="0"/>
          </a:p>
        </p:txBody>
      </p:sp>
      <p:pic>
        <p:nvPicPr>
          <p:cNvPr id="5" name="Picture 4">
            <a:extLst>
              <a:ext uri="{FF2B5EF4-FFF2-40B4-BE49-F238E27FC236}">
                <a16:creationId xmlns:a16="http://schemas.microsoft.com/office/drawing/2014/main" id="{87F51544-1C61-4CB7-9EA1-ED393A4FE4DE}"/>
              </a:ext>
            </a:extLst>
          </p:cNvPr>
          <p:cNvPicPr>
            <a:picLocks noChangeAspect="1"/>
          </p:cNvPicPr>
          <p:nvPr/>
        </p:nvPicPr>
        <p:blipFill>
          <a:blip r:embed="rId2"/>
          <a:stretch>
            <a:fillRect/>
          </a:stretch>
        </p:blipFill>
        <p:spPr>
          <a:xfrm>
            <a:off x="7067551" y="1930307"/>
            <a:ext cx="4460978" cy="3995612"/>
          </a:xfrm>
          <a:prstGeom prst="rect">
            <a:avLst/>
          </a:prstGeom>
        </p:spPr>
      </p:pic>
      <p:sp>
        <p:nvSpPr>
          <p:cNvPr id="6" name="TextBox 5">
            <a:extLst>
              <a:ext uri="{FF2B5EF4-FFF2-40B4-BE49-F238E27FC236}">
                <a16:creationId xmlns:a16="http://schemas.microsoft.com/office/drawing/2014/main" id="{E3AD742B-EA24-43C1-9FC4-8FB6D4014066}"/>
              </a:ext>
            </a:extLst>
          </p:cNvPr>
          <p:cNvSpPr txBox="1"/>
          <p:nvPr/>
        </p:nvSpPr>
        <p:spPr>
          <a:xfrm>
            <a:off x="666750" y="2238375"/>
            <a:ext cx="3048000" cy="338554"/>
          </a:xfrm>
          <a:prstGeom prst="rect">
            <a:avLst/>
          </a:prstGeom>
          <a:noFill/>
        </p:spPr>
        <p:txBody>
          <a:bodyPr wrap="square" rtlCol="0">
            <a:spAutoFit/>
          </a:bodyPr>
          <a:lstStyle/>
          <a:p>
            <a:r>
              <a:rPr lang="en-US" sz="1600" b="1" dirty="0">
                <a:solidFill>
                  <a:srgbClr val="FFFFFF"/>
                </a:solidFill>
                <a:ea typeface="Inter Bold" pitchFamily="34" charset="-122"/>
                <a:cs typeface="Inter Bold" pitchFamily="34" charset="-120"/>
              </a:rPr>
              <a:t>How ANNs Work</a:t>
            </a:r>
            <a:r>
              <a:rPr lang="en-IN" sz="1600" b="1" dirty="0">
                <a:solidFill>
                  <a:srgbClr val="FFFFFF"/>
                </a:solidFill>
                <a:ea typeface="Inter Bold" pitchFamily="34" charset="-122"/>
                <a:cs typeface="Inter Bold" pitchFamily="34" charset="-120"/>
              </a:rPr>
              <a:t> :</a:t>
            </a:r>
            <a:endParaRPr lang="en-US" sz="1600" dirty="0"/>
          </a:p>
        </p:txBody>
      </p:sp>
      <p:sp>
        <p:nvSpPr>
          <p:cNvPr id="8" name="TextBox 7">
            <a:extLst>
              <a:ext uri="{FF2B5EF4-FFF2-40B4-BE49-F238E27FC236}">
                <a16:creationId xmlns:a16="http://schemas.microsoft.com/office/drawing/2014/main" id="{719CF016-73FE-49D9-B599-4A1E9C290F66}"/>
              </a:ext>
            </a:extLst>
          </p:cNvPr>
          <p:cNvSpPr txBox="1"/>
          <p:nvPr/>
        </p:nvSpPr>
        <p:spPr>
          <a:xfrm>
            <a:off x="1095374" y="2810444"/>
            <a:ext cx="6162675" cy="295786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200" b="1" dirty="0">
                <a:solidFill>
                  <a:srgbClr val="E5E0DF"/>
                </a:solidFill>
                <a:ea typeface="Inter" pitchFamily="34" charset="-122"/>
                <a:cs typeface="Inter" pitchFamily="34" charset="-120"/>
              </a:rPr>
              <a:t>Input Layer:</a:t>
            </a:r>
            <a:r>
              <a:rPr lang="en-US" sz="1200" dirty="0">
                <a:solidFill>
                  <a:srgbClr val="E5E0DF"/>
                </a:solidFill>
                <a:ea typeface="Inter" pitchFamily="34" charset="-122"/>
                <a:cs typeface="Inter" pitchFamily="34" charset="-120"/>
              </a:rPr>
              <a:t> Receives the raw data, such as pixel values of an image or features of a dataset.</a:t>
            </a:r>
          </a:p>
          <a:p>
            <a:pPr marL="285750" indent="-285750" algn="just">
              <a:lnSpc>
                <a:spcPct val="150000"/>
              </a:lnSpc>
              <a:buFont typeface="Arial" panose="020B0604020202020204" pitchFamily="34" charset="0"/>
              <a:buChar char="•"/>
            </a:pPr>
            <a:r>
              <a:rPr lang="en-US" sz="1200" b="1" dirty="0">
                <a:solidFill>
                  <a:srgbClr val="E5E0DF"/>
                </a:solidFill>
                <a:ea typeface="Inter" pitchFamily="34" charset="-122"/>
                <a:cs typeface="Inter" pitchFamily="34" charset="-120"/>
              </a:rPr>
              <a:t>Hidden Layers:</a:t>
            </a:r>
            <a:r>
              <a:rPr lang="en-US" sz="1200" dirty="0">
                <a:solidFill>
                  <a:srgbClr val="E5E0DF"/>
                </a:solidFill>
                <a:ea typeface="Inter" pitchFamily="34" charset="-122"/>
                <a:cs typeface="Inter" pitchFamily="34" charset="-120"/>
              </a:rPr>
              <a:t> Perform computations on the input, transforming the data through weighted sums and activation functions. These layers learn complex patterns and representations.</a:t>
            </a:r>
            <a:endParaRPr lang="en-US" sz="1200" dirty="0"/>
          </a:p>
          <a:p>
            <a:pPr marL="285750" indent="-285750" algn="just">
              <a:lnSpc>
                <a:spcPct val="150000"/>
              </a:lnSpc>
              <a:buFont typeface="Arial" panose="020B0604020202020204" pitchFamily="34" charset="0"/>
              <a:buChar char="•"/>
            </a:pPr>
            <a:r>
              <a:rPr lang="en-US" sz="1200" b="1" dirty="0">
                <a:solidFill>
                  <a:srgbClr val="E5E0DF"/>
                </a:solidFill>
                <a:ea typeface="Inter" pitchFamily="34" charset="-122"/>
                <a:cs typeface="Inter" pitchFamily="34" charset="-120"/>
              </a:rPr>
              <a:t>Output Layer:</a:t>
            </a:r>
            <a:r>
              <a:rPr lang="en-US" sz="1200" dirty="0">
                <a:solidFill>
                  <a:srgbClr val="E5E0DF"/>
                </a:solidFill>
                <a:ea typeface="Inter" pitchFamily="34" charset="-122"/>
                <a:cs typeface="Inter" pitchFamily="34" charset="-120"/>
              </a:rPr>
              <a:t> Produces the final result, such as a classification probability or a regression value.</a:t>
            </a:r>
            <a:endParaRPr lang="en-US" sz="1200" dirty="0"/>
          </a:p>
          <a:p>
            <a:pPr marL="285750" indent="-285750" algn="just">
              <a:lnSpc>
                <a:spcPct val="150000"/>
              </a:lnSpc>
              <a:buFont typeface="Arial" panose="020B0604020202020204" pitchFamily="34" charset="0"/>
              <a:buChar char="•"/>
            </a:pPr>
            <a:r>
              <a:rPr lang="en-US" sz="1200" b="1" dirty="0">
                <a:solidFill>
                  <a:srgbClr val="E5E0DF"/>
                </a:solidFill>
                <a:ea typeface="Inter" pitchFamily="34" charset="-122"/>
                <a:cs typeface="Inter" pitchFamily="34" charset="-120"/>
              </a:rPr>
              <a:t>Weights and Biases:</a:t>
            </a:r>
            <a:r>
              <a:rPr lang="en-US" sz="1200" dirty="0">
                <a:solidFill>
                  <a:srgbClr val="E5E0DF"/>
                </a:solidFill>
                <a:ea typeface="Inter" pitchFamily="34" charset="-122"/>
                <a:cs typeface="Inter" pitchFamily="34" charset="-120"/>
              </a:rPr>
              <a:t> These are the parameters learned by the network during training. Weights determine the strength of connections, and biases adjust the output of a neuron.</a:t>
            </a:r>
            <a:endParaRPr lang="en-US" sz="1200" dirty="0"/>
          </a:p>
          <a:p>
            <a:pPr marL="285750" indent="-285750" algn="just">
              <a:lnSpc>
                <a:spcPct val="150000"/>
              </a:lnSpc>
              <a:buFont typeface="Arial" panose="020B0604020202020204" pitchFamily="34" charset="0"/>
              <a:buChar char="•"/>
            </a:pPr>
            <a:endParaRPr lang="en-US" sz="1200" dirty="0"/>
          </a:p>
          <a:p>
            <a:pPr marL="285750" indent="-285750" algn="just">
              <a:lnSpc>
                <a:spcPct val="150000"/>
              </a:lnSpc>
              <a:buFont typeface="Arial" panose="020B0604020202020204" pitchFamily="34" charset="0"/>
              <a:buChar char="•"/>
            </a:pPr>
            <a:endParaRPr lang="en-IN" dirty="0"/>
          </a:p>
        </p:txBody>
      </p:sp>
      <p:sp>
        <p:nvSpPr>
          <p:cNvPr id="7" name="Slide Number Placeholder 6">
            <a:extLst>
              <a:ext uri="{FF2B5EF4-FFF2-40B4-BE49-F238E27FC236}">
                <a16:creationId xmlns:a16="http://schemas.microsoft.com/office/drawing/2014/main" id="{538605F8-DE93-406B-8C60-461AC316A79B}"/>
              </a:ext>
            </a:extLst>
          </p:cNvPr>
          <p:cNvSpPr>
            <a:spLocks noGrp="1"/>
          </p:cNvSpPr>
          <p:nvPr>
            <p:ph type="sldNum" sz="quarter" idx="12"/>
          </p:nvPr>
        </p:nvSpPr>
        <p:spPr/>
        <p:txBody>
          <a:bodyPr/>
          <a:lstStyle/>
          <a:p>
            <a:fld id="{1E4C304E-1226-4080-BF13-67E3E09D5223}" type="slidenum">
              <a:rPr lang="en-IN" smtClean="0"/>
              <a:t>2</a:t>
            </a:fld>
            <a:endParaRPr lang="en-IN"/>
          </a:p>
        </p:txBody>
      </p:sp>
    </p:spTree>
    <p:extLst>
      <p:ext uri="{BB962C8B-B14F-4D97-AF65-F5344CB8AC3E}">
        <p14:creationId xmlns:p14="http://schemas.microsoft.com/office/powerpoint/2010/main" val="256692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D3C93E-5EDE-4D87-81BE-59A39B8493CE}"/>
              </a:ext>
            </a:extLst>
          </p:cNvPr>
          <p:cNvSpPr/>
          <p:nvPr/>
        </p:nvSpPr>
        <p:spPr>
          <a:xfrm>
            <a:off x="333374" y="266403"/>
            <a:ext cx="7210425" cy="3433889"/>
          </a:xfrm>
          <a:prstGeom prst="rect">
            <a:avLst/>
          </a:prstGeom>
        </p:spPr>
        <p:txBody>
          <a:bodyPr wrap="square">
            <a:spAutoFit/>
          </a:bodyPr>
          <a:lstStyle/>
          <a:p>
            <a:pPr algn="just">
              <a:lnSpc>
                <a:spcPct val="150000"/>
              </a:lnSpc>
            </a:pPr>
            <a:r>
              <a:rPr lang="en-US" sz="1400" b="1" dirty="0">
                <a:solidFill>
                  <a:schemeClr val="bg1"/>
                </a:solidFill>
              </a:rPr>
              <a:t>Key Factors to Consider for Optimizing Pooling Layer</a:t>
            </a:r>
            <a:r>
              <a:rPr lang="en-IN" sz="1400" b="1" dirty="0">
                <a:solidFill>
                  <a:schemeClr val="bg1"/>
                </a:solidFill>
              </a:rPr>
              <a:t>:</a:t>
            </a:r>
            <a:endParaRPr lang="en-IN" sz="1200" b="1" dirty="0">
              <a:solidFill>
                <a:schemeClr val="bg1"/>
              </a:solidFill>
            </a:endParaRPr>
          </a:p>
          <a:p>
            <a:pPr algn="just">
              <a:lnSpc>
                <a:spcPct val="150000"/>
              </a:lnSpc>
            </a:pPr>
            <a:endParaRPr lang="en-IN" sz="1200" b="1" dirty="0">
              <a:solidFill>
                <a:schemeClr val="bg1"/>
              </a:solidFill>
            </a:endParaRPr>
          </a:p>
          <a:p>
            <a:pPr algn="just">
              <a:lnSpc>
                <a:spcPct val="150000"/>
              </a:lnSpc>
            </a:pPr>
            <a:r>
              <a:rPr lang="en-US" sz="1200" b="1" dirty="0">
                <a:solidFill>
                  <a:schemeClr val="bg1"/>
                </a:solidFill>
              </a:rPr>
              <a:t>  (1)Pooling Window Size</a:t>
            </a:r>
            <a:r>
              <a:rPr lang="en-US" sz="1200" dirty="0">
                <a:solidFill>
                  <a:schemeClr val="bg1"/>
                </a:solidFill>
              </a:rPr>
              <a:t>: </a:t>
            </a:r>
          </a:p>
          <a:p>
            <a:pPr marL="171450" indent="-171450" algn="just">
              <a:lnSpc>
                <a:spcPct val="150000"/>
              </a:lnSpc>
              <a:buFont typeface="Arial" panose="020B0604020202020204" pitchFamily="34" charset="0"/>
              <a:buChar char="•"/>
            </a:pPr>
            <a:r>
              <a:rPr lang="en-US" sz="1200" dirty="0">
                <a:solidFill>
                  <a:schemeClr val="bg1"/>
                </a:solidFill>
              </a:rPr>
              <a:t>        The size of the pooling window affects the degree of down sampling.     </a:t>
            </a:r>
          </a:p>
          <a:p>
            <a:pPr marL="171450" indent="-171450" algn="just">
              <a:lnSpc>
                <a:spcPct val="150000"/>
              </a:lnSpc>
              <a:buFont typeface="Arial" panose="020B0604020202020204" pitchFamily="34" charset="0"/>
              <a:buChar char="•"/>
            </a:pPr>
            <a:r>
              <a:rPr lang="en-US" sz="1200" dirty="0">
                <a:solidFill>
                  <a:schemeClr val="bg1"/>
                </a:solidFill>
              </a:rPr>
              <a:t>        A larger window results in more aggressive down sampling but may lose important details.</a:t>
            </a:r>
          </a:p>
          <a:p>
            <a:pPr algn="just">
              <a:lnSpc>
                <a:spcPct val="150000"/>
              </a:lnSpc>
            </a:pPr>
            <a:r>
              <a:rPr lang="en-US" sz="1200" dirty="0">
                <a:solidFill>
                  <a:schemeClr val="bg1"/>
                </a:solidFill>
              </a:rPr>
              <a:t>  (2)</a:t>
            </a:r>
            <a:r>
              <a:rPr lang="en-US" sz="1200" b="1" dirty="0">
                <a:solidFill>
                  <a:schemeClr val="bg1"/>
                </a:solidFill>
              </a:rPr>
              <a:t>Stride</a:t>
            </a:r>
            <a:r>
              <a:rPr lang="en-US" sz="1200" dirty="0">
                <a:solidFill>
                  <a:schemeClr val="bg1"/>
                </a:solidFill>
              </a:rPr>
              <a:t>: </a:t>
            </a:r>
          </a:p>
          <a:p>
            <a:pPr marL="171450" indent="-171450" algn="just">
              <a:lnSpc>
                <a:spcPct val="150000"/>
              </a:lnSpc>
              <a:buFont typeface="Arial" panose="020B0604020202020204" pitchFamily="34" charset="0"/>
              <a:buChar char="•"/>
            </a:pPr>
            <a:r>
              <a:rPr lang="en-US" sz="1200" dirty="0">
                <a:solidFill>
                  <a:schemeClr val="bg1"/>
                </a:solidFill>
              </a:rPr>
              <a:t>        The stride determines how much the pooling window moves at each step. </a:t>
            </a:r>
          </a:p>
          <a:p>
            <a:pPr marL="171450" indent="-171450" algn="just">
              <a:lnSpc>
                <a:spcPct val="150000"/>
              </a:lnSpc>
              <a:buFont typeface="Arial" panose="020B0604020202020204" pitchFamily="34" charset="0"/>
              <a:buChar char="•"/>
            </a:pPr>
            <a:r>
              <a:rPr lang="en-US" sz="1200" dirty="0">
                <a:solidFill>
                  <a:schemeClr val="bg1"/>
                </a:solidFill>
              </a:rPr>
              <a:t>        A larger stride results in greater. dimensionality reduction.</a:t>
            </a:r>
          </a:p>
          <a:p>
            <a:pPr algn="just">
              <a:lnSpc>
                <a:spcPct val="150000"/>
              </a:lnSpc>
            </a:pPr>
            <a:r>
              <a:rPr lang="en-US" sz="1200" dirty="0">
                <a:solidFill>
                  <a:schemeClr val="bg1"/>
                </a:solidFill>
              </a:rPr>
              <a:t>  (3)</a:t>
            </a:r>
            <a:r>
              <a:rPr lang="en-US" sz="1200" b="1" dirty="0">
                <a:solidFill>
                  <a:schemeClr val="bg1"/>
                </a:solidFill>
              </a:rPr>
              <a:t>Padding</a:t>
            </a:r>
            <a:r>
              <a:rPr lang="en-US" sz="1200" dirty="0">
                <a:solidFill>
                  <a:schemeClr val="bg1"/>
                </a:solidFill>
              </a:rPr>
              <a:t>: </a:t>
            </a:r>
          </a:p>
          <a:p>
            <a:pPr marL="171450" indent="-171450" algn="just">
              <a:lnSpc>
                <a:spcPct val="150000"/>
              </a:lnSpc>
              <a:buFont typeface="Arial" panose="020B0604020202020204" pitchFamily="34" charset="0"/>
              <a:buChar char="•"/>
            </a:pPr>
            <a:r>
              <a:rPr lang="en-US" sz="1200" dirty="0">
                <a:solidFill>
                  <a:schemeClr val="bg1"/>
                </a:solidFill>
              </a:rPr>
              <a:t>        In some cases, padding is used to ensure that the pooling operation covers the entire input feature map.</a:t>
            </a:r>
          </a:p>
          <a:p>
            <a:pPr algn="just">
              <a:lnSpc>
                <a:spcPct val="150000"/>
              </a:lnSpc>
            </a:pPr>
            <a:endParaRPr lang="en-US" sz="1200" dirty="0">
              <a:solidFill>
                <a:schemeClr val="bg1"/>
              </a:solidFill>
            </a:endParaRPr>
          </a:p>
          <a:p>
            <a:pPr algn="just">
              <a:lnSpc>
                <a:spcPct val="150000"/>
              </a:lnSpc>
            </a:pPr>
            <a:endParaRPr lang="en-US" sz="1200" b="1" dirty="0">
              <a:solidFill>
                <a:schemeClr val="bg1"/>
              </a:solidFill>
            </a:endParaRPr>
          </a:p>
        </p:txBody>
      </p:sp>
      <p:sp>
        <p:nvSpPr>
          <p:cNvPr id="4" name="AutoShape 4" descr="CNN | Introduction to Padding - GeeksforGeeks">
            <a:extLst>
              <a:ext uri="{FF2B5EF4-FFF2-40B4-BE49-F238E27FC236}">
                <a16:creationId xmlns:a16="http://schemas.microsoft.com/office/drawing/2014/main" id="{D1263B96-46E8-4640-A22B-8B9EEC08532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458E894C-0144-4AE6-9E2A-2CF44E9EECF4}"/>
              </a:ext>
            </a:extLst>
          </p:cNvPr>
          <p:cNvPicPr>
            <a:picLocks noChangeAspect="1"/>
          </p:cNvPicPr>
          <p:nvPr/>
        </p:nvPicPr>
        <p:blipFill>
          <a:blip r:embed="rId2"/>
          <a:stretch>
            <a:fillRect/>
          </a:stretch>
        </p:blipFill>
        <p:spPr>
          <a:xfrm>
            <a:off x="7419975" y="0"/>
            <a:ext cx="4772024" cy="6858000"/>
          </a:xfrm>
          <a:prstGeom prst="rect">
            <a:avLst/>
          </a:prstGeom>
        </p:spPr>
      </p:pic>
      <p:sp>
        <p:nvSpPr>
          <p:cNvPr id="7" name="Slide Number Placeholder 6">
            <a:extLst>
              <a:ext uri="{FF2B5EF4-FFF2-40B4-BE49-F238E27FC236}">
                <a16:creationId xmlns:a16="http://schemas.microsoft.com/office/drawing/2014/main" id="{1DB91145-20FA-489E-A7CF-5196D78C5C9E}"/>
              </a:ext>
            </a:extLst>
          </p:cNvPr>
          <p:cNvSpPr>
            <a:spLocks noGrp="1"/>
          </p:cNvSpPr>
          <p:nvPr>
            <p:ph type="sldNum" sz="quarter" idx="12"/>
          </p:nvPr>
        </p:nvSpPr>
        <p:spPr/>
        <p:txBody>
          <a:bodyPr/>
          <a:lstStyle/>
          <a:p>
            <a:fld id="{1E4C304E-1226-4080-BF13-67E3E09D5223}" type="slidenum">
              <a:rPr lang="en-IN" smtClean="0"/>
              <a:t>20</a:t>
            </a:fld>
            <a:endParaRPr lang="en-IN"/>
          </a:p>
        </p:txBody>
      </p:sp>
      <p:pic>
        <p:nvPicPr>
          <p:cNvPr id="8" name="Picture 7">
            <a:extLst>
              <a:ext uri="{FF2B5EF4-FFF2-40B4-BE49-F238E27FC236}">
                <a16:creationId xmlns:a16="http://schemas.microsoft.com/office/drawing/2014/main" id="{A2DF4E33-DA52-43C1-B524-5CCBC2452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81" y="3254190"/>
            <a:ext cx="6575069" cy="3284722"/>
          </a:xfrm>
          <a:prstGeom prst="rect">
            <a:avLst/>
          </a:prstGeom>
        </p:spPr>
      </p:pic>
    </p:spTree>
    <p:extLst>
      <p:ext uri="{BB962C8B-B14F-4D97-AF65-F5344CB8AC3E}">
        <p14:creationId xmlns:p14="http://schemas.microsoft.com/office/powerpoint/2010/main" val="3088154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6CEBFA-11E6-4CEE-BC2E-FF9DB4280AC7}"/>
              </a:ext>
            </a:extLst>
          </p:cNvPr>
          <p:cNvSpPr txBox="1"/>
          <p:nvPr/>
        </p:nvSpPr>
        <p:spPr>
          <a:xfrm>
            <a:off x="342900" y="257175"/>
            <a:ext cx="2028825" cy="400110"/>
          </a:xfrm>
          <a:prstGeom prst="rect">
            <a:avLst/>
          </a:prstGeom>
          <a:noFill/>
        </p:spPr>
        <p:txBody>
          <a:bodyPr wrap="square" rtlCol="0">
            <a:spAutoFit/>
          </a:bodyPr>
          <a:lstStyle/>
          <a:p>
            <a:pPr algn="just"/>
            <a:r>
              <a:rPr lang="en-US" sz="2000" b="1" dirty="0">
                <a:solidFill>
                  <a:schemeClr val="bg1"/>
                </a:solidFill>
              </a:rPr>
              <a:t>Flatten Layer : </a:t>
            </a:r>
            <a:endParaRPr lang="en-IN" sz="2000" b="1" dirty="0">
              <a:solidFill>
                <a:schemeClr val="bg1"/>
              </a:solidFill>
            </a:endParaRPr>
          </a:p>
        </p:txBody>
      </p:sp>
      <p:sp>
        <p:nvSpPr>
          <p:cNvPr id="5" name="TextBox 4">
            <a:extLst>
              <a:ext uri="{FF2B5EF4-FFF2-40B4-BE49-F238E27FC236}">
                <a16:creationId xmlns:a16="http://schemas.microsoft.com/office/drawing/2014/main" id="{09E3847E-6512-4F17-8951-8E2E77B0D384}"/>
              </a:ext>
            </a:extLst>
          </p:cNvPr>
          <p:cNvSpPr txBox="1"/>
          <p:nvPr/>
        </p:nvSpPr>
        <p:spPr>
          <a:xfrm>
            <a:off x="714375" y="1058811"/>
            <a:ext cx="4419600" cy="1171731"/>
          </a:xfrm>
          <a:prstGeom prst="rect">
            <a:avLst/>
          </a:prstGeom>
          <a:noFill/>
        </p:spPr>
        <p:txBody>
          <a:bodyPr wrap="square" rtlCol="0">
            <a:spAutoFit/>
          </a:bodyPr>
          <a:lstStyle/>
          <a:p>
            <a:pPr algn="just">
              <a:lnSpc>
                <a:spcPct val="150000"/>
              </a:lnSpc>
            </a:pPr>
            <a:r>
              <a:rPr lang="en-US" sz="1200" dirty="0">
                <a:solidFill>
                  <a:srgbClr val="E5E0DF"/>
                </a:solidFill>
                <a:ea typeface="Inter" pitchFamily="34" charset="-122"/>
                <a:cs typeface="Inter" pitchFamily="34" charset="-120"/>
              </a:rPr>
              <a:t>After several convolutional and pooling layers, the 3D feature maps are flattened into a 1D vector. This prepares the data for input into a fully connected neural network.</a:t>
            </a:r>
            <a:endParaRPr lang="en-US" sz="1200" dirty="0"/>
          </a:p>
          <a:p>
            <a:pPr algn="just">
              <a:lnSpc>
                <a:spcPct val="150000"/>
              </a:lnSpc>
            </a:pPr>
            <a:endParaRPr lang="en-IN" sz="1200" dirty="0"/>
          </a:p>
        </p:txBody>
      </p:sp>
      <p:sp>
        <p:nvSpPr>
          <p:cNvPr id="9" name="Rectangle 8">
            <a:extLst>
              <a:ext uri="{FF2B5EF4-FFF2-40B4-BE49-F238E27FC236}">
                <a16:creationId xmlns:a16="http://schemas.microsoft.com/office/drawing/2014/main" id="{22C7C30A-3B8B-480E-9BFD-0C063A8A55D1}"/>
              </a:ext>
            </a:extLst>
          </p:cNvPr>
          <p:cNvSpPr/>
          <p:nvPr/>
        </p:nvSpPr>
        <p:spPr>
          <a:xfrm>
            <a:off x="533400" y="781812"/>
            <a:ext cx="1199624" cy="276999"/>
          </a:xfrm>
          <a:prstGeom prst="rect">
            <a:avLst/>
          </a:prstGeom>
        </p:spPr>
        <p:txBody>
          <a:bodyPr wrap="none">
            <a:spAutoFit/>
          </a:bodyPr>
          <a:lstStyle/>
          <a:p>
            <a:pPr algn="just"/>
            <a:r>
              <a:rPr lang="en-US" sz="1200" b="1" dirty="0">
                <a:solidFill>
                  <a:schemeClr val="bg1"/>
                </a:solidFill>
              </a:rPr>
              <a:t>What they are ?</a:t>
            </a:r>
            <a:endParaRPr lang="en-IN" sz="1200" b="1" dirty="0">
              <a:solidFill>
                <a:schemeClr val="bg1"/>
              </a:solidFill>
            </a:endParaRPr>
          </a:p>
        </p:txBody>
      </p:sp>
      <p:sp>
        <p:nvSpPr>
          <p:cNvPr id="10" name="Rectangle 9">
            <a:extLst>
              <a:ext uri="{FF2B5EF4-FFF2-40B4-BE49-F238E27FC236}">
                <a16:creationId xmlns:a16="http://schemas.microsoft.com/office/drawing/2014/main" id="{46925728-B563-45BB-9A45-EF15C7323E20}"/>
              </a:ext>
            </a:extLst>
          </p:cNvPr>
          <p:cNvSpPr/>
          <p:nvPr/>
        </p:nvSpPr>
        <p:spPr>
          <a:xfrm>
            <a:off x="533400" y="2031231"/>
            <a:ext cx="1597425"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Why They're Crucial ? </a:t>
            </a:r>
            <a:endParaRPr lang="en-US" sz="1200" b="1" dirty="0"/>
          </a:p>
        </p:txBody>
      </p:sp>
      <p:sp>
        <p:nvSpPr>
          <p:cNvPr id="11" name="Rectangle 10">
            <a:extLst>
              <a:ext uri="{FF2B5EF4-FFF2-40B4-BE49-F238E27FC236}">
                <a16:creationId xmlns:a16="http://schemas.microsoft.com/office/drawing/2014/main" id="{EC58FDFA-28FD-4F5B-9747-38EDBF5FAD5F}"/>
              </a:ext>
            </a:extLst>
          </p:cNvPr>
          <p:cNvSpPr/>
          <p:nvPr/>
        </p:nvSpPr>
        <p:spPr>
          <a:xfrm>
            <a:off x="714375" y="2343390"/>
            <a:ext cx="6096000" cy="1171731"/>
          </a:xfrm>
          <a:prstGeom prst="rect">
            <a:avLst/>
          </a:prstGeom>
        </p:spPr>
        <p:txBody>
          <a:bodyPr>
            <a:spAutoFit/>
          </a:bodyPr>
          <a:lstStyle/>
          <a:p>
            <a:pPr algn="just">
              <a:lnSpc>
                <a:spcPct val="150000"/>
              </a:lnSpc>
            </a:pPr>
            <a:r>
              <a:rPr lang="en-US" sz="1200" b="1" dirty="0">
                <a:solidFill>
                  <a:srgbClr val="EEF0FF"/>
                </a:solidFill>
              </a:rPr>
              <a:t>Dimensionality Mismatch:</a:t>
            </a:r>
            <a:endParaRPr lang="en-US" sz="1200" dirty="0">
              <a:solidFill>
                <a:srgbClr val="EEF0FF"/>
              </a:solidFill>
            </a:endParaRPr>
          </a:p>
          <a:p>
            <a:pPr algn="just">
              <a:lnSpc>
                <a:spcPct val="150000"/>
              </a:lnSpc>
            </a:pPr>
            <a:r>
              <a:rPr lang="en-US" sz="1200" dirty="0">
                <a:solidFill>
                  <a:srgbClr val="C3C6D6"/>
                </a:solidFill>
              </a:rPr>
              <a:t>Convolutional and pooling layers in a CNN operate on multi-dimensional feature maps (e.g., height x width x channels). These layers are designed to extract spatial features from the input data.</a:t>
            </a:r>
            <a:endParaRPr lang="en-US" sz="1200" b="0" i="0" dirty="0">
              <a:solidFill>
                <a:srgbClr val="C3C6D6"/>
              </a:solidFill>
              <a:effectLst/>
            </a:endParaRPr>
          </a:p>
        </p:txBody>
      </p:sp>
      <p:sp>
        <p:nvSpPr>
          <p:cNvPr id="12" name="Rectangle 11">
            <a:extLst>
              <a:ext uri="{FF2B5EF4-FFF2-40B4-BE49-F238E27FC236}">
                <a16:creationId xmlns:a16="http://schemas.microsoft.com/office/drawing/2014/main" id="{E38AA4CD-760C-4A26-9A74-5B81A3B17D82}"/>
              </a:ext>
            </a:extLst>
          </p:cNvPr>
          <p:cNvSpPr/>
          <p:nvPr/>
        </p:nvSpPr>
        <p:spPr>
          <a:xfrm>
            <a:off x="690563" y="3627969"/>
            <a:ext cx="6096000" cy="1171731"/>
          </a:xfrm>
          <a:prstGeom prst="rect">
            <a:avLst/>
          </a:prstGeom>
        </p:spPr>
        <p:txBody>
          <a:bodyPr>
            <a:spAutoFit/>
          </a:bodyPr>
          <a:lstStyle/>
          <a:p>
            <a:pPr algn="just">
              <a:lnSpc>
                <a:spcPct val="150000"/>
              </a:lnSpc>
            </a:pPr>
            <a:r>
              <a:rPr lang="en-US" sz="1200" b="1" dirty="0">
                <a:solidFill>
                  <a:srgbClr val="EEF0FF"/>
                </a:solidFill>
              </a:rPr>
              <a:t>Fully Connected Layer Requirements:</a:t>
            </a:r>
            <a:endParaRPr lang="en-US" sz="1200" dirty="0">
              <a:solidFill>
                <a:srgbClr val="EEF0FF"/>
              </a:solidFill>
            </a:endParaRPr>
          </a:p>
          <a:p>
            <a:pPr algn="just">
              <a:lnSpc>
                <a:spcPct val="150000"/>
              </a:lnSpc>
            </a:pPr>
            <a:r>
              <a:rPr lang="en-US" sz="1200" dirty="0">
                <a:solidFill>
                  <a:srgbClr val="C3C6D6"/>
                </a:solidFill>
              </a:rPr>
              <a:t>Fully connected layers, which are typically used for classification or regression tasks at the end of a CNN, require a one-dimensional vector as input. Each neuron in a fully connected layer connects to every neuron in the preceding layer, and this structure necessitates a flat input.</a:t>
            </a:r>
            <a:endParaRPr lang="en-US" sz="1200" b="0" i="0" dirty="0">
              <a:solidFill>
                <a:srgbClr val="C3C6D6"/>
              </a:solidFill>
              <a:effectLst/>
            </a:endParaRPr>
          </a:p>
        </p:txBody>
      </p:sp>
      <p:sp>
        <p:nvSpPr>
          <p:cNvPr id="13" name="Rectangle 12">
            <a:extLst>
              <a:ext uri="{FF2B5EF4-FFF2-40B4-BE49-F238E27FC236}">
                <a16:creationId xmlns:a16="http://schemas.microsoft.com/office/drawing/2014/main" id="{29EA8081-3E82-42EF-AF8C-A866DE182546}"/>
              </a:ext>
            </a:extLst>
          </p:cNvPr>
          <p:cNvSpPr/>
          <p:nvPr/>
        </p:nvSpPr>
        <p:spPr>
          <a:xfrm>
            <a:off x="533400" y="4765764"/>
            <a:ext cx="1310230"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How They Work ?</a:t>
            </a:r>
            <a:endParaRPr lang="en-US" sz="1200" b="1" dirty="0"/>
          </a:p>
        </p:txBody>
      </p:sp>
      <p:sp>
        <p:nvSpPr>
          <p:cNvPr id="14" name="Rectangle 13">
            <a:extLst>
              <a:ext uri="{FF2B5EF4-FFF2-40B4-BE49-F238E27FC236}">
                <a16:creationId xmlns:a16="http://schemas.microsoft.com/office/drawing/2014/main" id="{EBC761FD-925C-4438-AB42-08006114FFA1}"/>
              </a:ext>
            </a:extLst>
          </p:cNvPr>
          <p:cNvSpPr/>
          <p:nvPr/>
        </p:nvSpPr>
        <p:spPr>
          <a:xfrm>
            <a:off x="714375" y="5065870"/>
            <a:ext cx="6096000" cy="894732"/>
          </a:xfrm>
          <a:prstGeom prst="rect">
            <a:avLst/>
          </a:prstGeom>
        </p:spPr>
        <p:txBody>
          <a:bodyPr>
            <a:spAutoFit/>
          </a:bodyPr>
          <a:lstStyle/>
          <a:p>
            <a:pPr algn="just">
              <a:lnSpc>
                <a:spcPct val="150000"/>
              </a:lnSpc>
            </a:pPr>
            <a:r>
              <a:rPr lang="en-US" sz="1200" dirty="0">
                <a:solidFill>
                  <a:srgbClr val="C3C6D6"/>
                </a:solidFill>
              </a:rPr>
              <a:t>The flatten layer takes these multi-dimensional feature maps and converts them into a single, long vector. This is achieved by essentially "unrolling" the tensor – taking all the elements from the feature maps and arranging them sequentially into a single row or column.</a:t>
            </a:r>
            <a:endParaRPr lang="en-IN" sz="1200" dirty="0"/>
          </a:p>
        </p:txBody>
      </p:sp>
      <p:sp>
        <p:nvSpPr>
          <p:cNvPr id="3" name="Slide Number Placeholder 2">
            <a:extLst>
              <a:ext uri="{FF2B5EF4-FFF2-40B4-BE49-F238E27FC236}">
                <a16:creationId xmlns:a16="http://schemas.microsoft.com/office/drawing/2014/main" id="{3C2B8393-B2E1-4B99-A951-64A29B53A941}"/>
              </a:ext>
            </a:extLst>
          </p:cNvPr>
          <p:cNvSpPr>
            <a:spLocks noGrp="1"/>
          </p:cNvSpPr>
          <p:nvPr>
            <p:ph type="sldNum" sz="quarter" idx="12"/>
          </p:nvPr>
        </p:nvSpPr>
        <p:spPr/>
        <p:txBody>
          <a:bodyPr/>
          <a:lstStyle/>
          <a:p>
            <a:fld id="{1E4C304E-1226-4080-BF13-67E3E09D5223}" type="slidenum">
              <a:rPr lang="en-IN" smtClean="0"/>
              <a:t>21</a:t>
            </a:fld>
            <a:endParaRPr lang="en-IN"/>
          </a:p>
        </p:txBody>
      </p:sp>
      <p:pic>
        <p:nvPicPr>
          <p:cNvPr id="2" name="Picture 1">
            <a:extLst>
              <a:ext uri="{FF2B5EF4-FFF2-40B4-BE49-F238E27FC236}">
                <a16:creationId xmlns:a16="http://schemas.microsoft.com/office/drawing/2014/main" id="{ADEE4A7F-1A8C-43A1-97F8-FA3405B8D4CE}"/>
              </a:ext>
            </a:extLst>
          </p:cNvPr>
          <p:cNvPicPr>
            <a:picLocks noChangeAspect="1"/>
          </p:cNvPicPr>
          <p:nvPr/>
        </p:nvPicPr>
        <p:blipFill>
          <a:blip r:embed="rId2"/>
          <a:stretch>
            <a:fillRect/>
          </a:stretch>
        </p:blipFill>
        <p:spPr>
          <a:xfrm>
            <a:off x="7181636" y="0"/>
            <a:ext cx="5010364" cy="6057900"/>
          </a:xfrm>
          <a:prstGeom prst="rect">
            <a:avLst/>
          </a:prstGeom>
        </p:spPr>
      </p:pic>
      <p:pic>
        <p:nvPicPr>
          <p:cNvPr id="15" name="Picture 14">
            <a:extLst>
              <a:ext uri="{FF2B5EF4-FFF2-40B4-BE49-F238E27FC236}">
                <a16:creationId xmlns:a16="http://schemas.microsoft.com/office/drawing/2014/main" id="{BE4D2C2E-479B-47D5-AB08-356DF5125B5D}"/>
              </a:ext>
            </a:extLst>
          </p:cNvPr>
          <p:cNvPicPr>
            <a:picLocks noChangeAspect="1"/>
          </p:cNvPicPr>
          <p:nvPr/>
        </p:nvPicPr>
        <p:blipFill>
          <a:blip r:embed="rId2"/>
          <a:stretch>
            <a:fillRect/>
          </a:stretch>
        </p:blipFill>
        <p:spPr>
          <a:xfrm>
            <a:off x="7181636" y="-19050"/>
            <a:ext cx="5010364" cy="6057900"/>
          </a:xfrm>
          <a:prstGeom prst="rect">
            <a:avLst/>
          </a:prstGeom>
        </p:spPr>
      </p:pic>
    </p:spTree>
    <p:extLst>
      <p:ext uri="{BB962C8B-B14F-4D97-AF65-F5344CB8AC3E}">
        <p14:creationId xmlns:p14="http://schemas.microsoft.com/office/powerpoint/2010/main" val="3218833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BEBA0E-36BB-471E-9CD2-FD4853CEF0C2}"/>
              </a:ext>
            </a:extLst>
          </p:cNvPr>
          <p:cNvSpPr/>
          <p:nvPr/>
        </p:nvSpPr>
        <p:spPr>
          <a:xfrm>
            <a:off x="354636" y="177140"/>
            <a:ext cx="3226764" cy="506292"/>
          </a:xfrm>
          <a:prstGeom prst="rect">
            <a:avLst/>
          </a:prstGeom>
        </p:spPr>
        <p:txBody>
          <a:bodyPr wrap="square">
            <a:spAutoFit/>
          </a:bodyPr>
          <a:lstStyle/>
          <a:p>
            <a:pPr algn="just">
              <a:lnSpc>
                <a:spcPct val="150000"/>
              </a:lnSpc>
            </a:pPr>
            <a:r>
              <a:rPr lang="en-US" sz="2000" b="1" dirty="0">
                <a:solidFill>
                  <a:srgbClr val="E5E0DF"/>
                </a:solidFill>
                <a:ea typeface="Inter Bold" pitchFamily="34" charset="-122"/>
                <a:cs typeface="Inter Bold" pitchFamily="34" charset="-120"/>
              </a:rPr>
              <a:t>Fully Connected Layers (FC):</a:t>
            </a:r>
            <a:endParaRPr lang="en-US" sz="2000" dirty="0"/>
          </a:p>
        </p:txBody>
      </p:sp>
      <p:sp>
        <p:nvSpPr>
          <p:cNvPr id="4" name="Rectangle 3">
            <a:extLst>
              <a:ext uri="{FF2B5EF4-FFF2-40B4-BE49-F238E27FC236}">
                <a16:creationId xmlns:a16="http://schemas.microsoft.com/office/drawing/2014/main" id="{1FEEA5A2-DFBB-4695-BE54-2D0CFFCA0CF8}"/>
              </a:ext>
            </a:extLst>
          </p:cNvPr>
          <p:cNvSpPr/>
          <p:nvPr/>
        </p:nvSpPr>
        <p:spPr>
          <a:xfrm>
            <a:off x="533662" y="715299"/>
            <a:ext cx="1199624" cy="276999"/>
          </a:xfrm>
          <a:prstGeom prst="rect">
            <a:avLst/>
          </a:prstGeom>
        </p:spPr>
        <p:txBody>
          <a:bodyPr wrap="none">
            <a:spAutoFit/>
          </a:bodyPr>
          <a:lstStyle/>
          <a:p>
            <a:pPr algn="just"/>
            <a:r>
              <a:rPr lang="en-US" sz="1200" b="1" dirty="0">
                <a:solidFill>
                  <a:schemeClr val="bg1"/>
                </a:solidFill>
              </a:rPr>
              <a:t>What they are ?</a:t>
            </a:r>
            <a:endParaRPr lang="en-IN" sz="1200" b="1" dirty="0">
              <a:solidFill>
                <a:schemeClr val="bg1"/>
              </a:solidFill>
            </a:endParaRPr>
          </a:p>
        </p:txBody>
      </p:sp>
      <p:sp>
        <p:nvSpPr>
          <p:cNvPr id="5" name="Rectangle 4">
            <a:extLst>
              <a:ext uri="{FF2B5EF4-FFF2-40B4-BE49-F238E27FC236}">
                <a16:creationId xmlns:a16="http://schemas.microsoft.com/office/drawing/2014/main" id="{681669E8-E85B-442D-B1DD-CB101561624E}"/>
              </a:ext>
            </a:extLst>
          </p:cNvPr>
          <p:cNvSpPr/>
          <p:nvPr/>
        </p:nvSpPr>
        <p:spPr>
          <a:xfrm>
            <a:off x="742950" y="980850"/>
            <a:ext cx="6096000" cy="617733"/>
          </a:xfrm>
          <a:prstGeom prst="rect">
            <a:avLst/>
          </a:prstGeom>
        </p:spPr>
        <p:txBody>
          <a:bodyPr>
            <a:spAutoFit/>
          </a:bodyPr>
          <a:lstStyle/>
          <a:p>
            <a:pPr marL="171450" indent="-171450" algn="just">
              <a:lnSpc>
                <a:spcPct val="150000"/>
              </a:lnSpc>
              <a:buFont typeface="Arial" panose="020B0604020202020204" pitchFamily="34" charset="0"/>
              <a:buChar char="•"/>
            </a:pPr>
            <a:r>
              <a:rPr lang="en-US" sz="1200" dirty="0">
                <a:solidFill>
                  <a:schemeClr val="bg1"/>
                </a:solidFill>
              </a:rPr>
              <a:t>A fully connected layer is a traditional neural network layer where each neuron is connected to every neuron in the preceding layer .</a:t>
            </a:r>
            <a:endParaRPr lang="en-IN" sz="1200" dirty="0">
              <a:solidFill>
                <a:schemeClr val="bg1"/>
              </a:solidFill>
            </a:endParaRPr>
          </a:p>
        </p:txBody>
      </p:sp>
      <p:sp>
        <p:nvSpPr>
          <p:cNvPr id="6" name="Rectangle 5">
            <a:extLst>
              <a:ext uri="{FF2B5EF4-FFF2-40B4-BE49-F238E27FC236}">
                <a16:creationId xmlns:a16="http://schemas.microsoft.com/office/drawing/2014/main" id="{71DFC88A-820B-4876-A5F5-0B092BDE9A0E}"/>
              </a:ext>
            </a:extLst>
          </p:cNvPr>
          <p:cNvSpPr/>
          <p:nvPr/>
        </p:nvSpPr>
        <p:spPr>
          <a:xfrm>
            <a:off x="742950" y="1598583"/>
            <a:ext cx="6096000" cy="894732"/>
          </a:xfrm>
          <a:prstGeom prst="rect">
            <a:avLst/>
          </a:prstGeom>
        </p:spPr>
        <p:txBody>
          <a:bodyPr>
            <a:spAutoFit/>
          </a:bodyPr>
          <a:lstStyle/>
          <a:p>
            <a:pPr marL="171450" indent="-171450" algn="just">
              <a:lnSpc>
                <a:spcPct val="150000"/>
              </a:lnSpc>
              <a:buFont typeface="Arial" panose="020B0604020202020204" pitchFamily="34" charset="0"/>
              <a:buChar char="•"/>
            </a:pPr>
            <a:r>
              <a:rPr lang="en-US" sz="1200" dirty="0">
                <a:solidFill>
                  <a:srgbClr val="E5E0DF"/>
                </a:solidFill>
                <a:ea typeface="Inter" pitchFamily="34" charset="-122"/>
                <a:cs typeface="Inter" pitchFamily="34" charset="-120"/>
              </a:rPr>
              <a:t>One or more fully connected layers receive the flattened feature vector. These layers learn non-linear combinations of the high-level features extracted by the convolutional layers and map them to the output space.</a:t>
            </a:r>
            <a:endParaRPr lang="en-US" sz="1200" dirty="0"/>
          </a:p>
        </p:txBody>
      </p:sp>
      <p:sp>
        <p:nvSpPr>
          <p:cNvPr id="7" name="Rectangle 6">
            <a:extLst>
              <a:ext uri="{FF2B5EF4-FFF2-40B4-BE49-F238E27FC236}">
                <a16:creationId xmlns:a16="http://schemas.microsoft.com/office/drawing/2014/main" id="{E0AB2565-C245-4F46-80F6-E93F779C1D7C}"/>
              </a:ext>
            </a:extLst>
          </p:cNvPr>
          <p:cNvSpPr/>
          <p:nvPr/>
        </p:nvSpPr>
        <p:spPr>
          <a:xfrm>
            <a:off x="533662" y="2491080"/>
            <a:ext cx="1597425"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Why They're Crucial ? </a:t>
            </a:r>
            <a:endParaRPr lang="en-US" sz="1200" b="1" dirty="0"/>
          </a:p>
        </p:txBody>
      </p:sp>
      <p:sp>
        <p:nvSpPr>
          <p:cNvPr id="8" name="Rectangle 7">
            <a:extLst>
              <a:ext uri="{FF2B5EF4-FFF2-40B4-BE49-F238E27FC236}">
                <a16:creationId xmlns:a16="http://schemas.microsoft.com/office/drawing/2014/main" id="{05FB7F7E-C8F2-42EC-8460-91C0D0E8439C}"/>
              </a:ext>
            </a:extLst>
          </p:cNvPr>
          <p:cNvSpPr/>
          <p:nvPr/>
        </p:nvSpPr>
        <p:spPr>
          <a:xfrm>
            <a:off x="742950" y="2831814"/>
            <a:ext cx="6096000" cy="894732"/>
          </a:xfrm>
          <a:prstGeom prst="rect">
            <a:avLst/>
          </a:prstGeom>
        </p:spPr>
        <p:txBody>
          <a:bodyPr>
            <a:spAutoFit/>
          </a:bodyPr>
          <a:lstStyle/>
          <a:p>
            <a:pPr marL="171450" indent="-171450" algn="just">
              <a:lnSpc>
                <a:spcPct val="150000"/>
              </a:lnSpc>
              <a:buFont typeface="Arial" panose="020B0604020202020204" pitchFamily="34" charset="0"/>
              <a:buChar char="•"/>
            </a:pPr>
            <a:r>
              <a:rPr lang="en-US" sz="1200" dirty="0">
                <a:solidFill>
                  <a:srgbClr val="C3C6D6"/>
                </a:solidFill>
              </a:rPr>
              <a:t>Fully connected layers are crucial for tasks like image classification, where they take the output of the convolutional and pooling layers (often after flattening the feature maps) and use it to make predictions. </a:t>
            </a:r>
            <a:endParaRPr lang="en-IN" sz="1200" dirty="0"/>
          </a:p>
        </p:txBody>
      </p:sp>
      <p:sp>
        <p:nvSpPr>
          <p:cNvPr id="9" name="Rectangle 8">
            <a:extLst>
              <a:ext uri="{FF2B5EF4-FFF2-40B4-BE49-F238E27FC236}">
                <a16:creationId xmlns:a16="http://schemas.microsoft.com/office/drawing/2014/main" id="{3F991A1E-DF71-4D8C-87CF-265FF0DE062D}"/>
              </a:ext>
            </a:extLst>
          </p:cNvPr>
          <p:cNvSpPr/>
          <p:nvPr/>
        </p:nvSpPr>
        <p:spPr>
          <a:xfrm>
            <a:off x="533662" y="3724311"/>
            <a:ext cx="1310230"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How They Work ?</a:t>
            </a:r>
            <a:endParaRPr lang="en-US" sz="1200" b="1" dirty="0"/>
          </a:p>
        </p:txBody>
      </p:sp>
      <p:sp>
        <p:nvSpPr>
          <p:cNvPr id="10" name="Rectangle 9">
            <a:extLst>
              <a:ext uri="{FF2B5EF4-FFF2-40B4-BE49-F238E27FC236}">
                <a16:creationId xmlns:a16="http://schemas.microsoft.com/office/drawing/2014/main" id="{F30BEE4A-B477-4266-89EE-14CA60C7A91D}"/>
              </a:ext>
            </a:extLst>
          </p:cNvPr>
          <p:cNvSpPr/>
          <p:nvPr/>
        </p:nvSpPr>
        <p:spPr>
          <a:xfrm>
            <a:off x="742950" y="4171677"/>
            <a:ext cx="6534150" cy="894732"/>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en-US" sz="1200" dirty="0">
                <a:solidFill>
                  <a:schemeClr val="bg1"/>
                </a:solidFill>
              </a:rPr>
              <a:t>It acts like a traditional neural network layer, where each connection has a weight and bias.</a:t>
            </a:r>
            <a:br>
              <a:rPr lang="en-US" sz="1200" dirty="0">
                <a:solidFill>
                  <a:schemeClr val="bg1"/>
                </a:solidFill>
              </a:rPr>
            </a:br>
            <a:r>
              <a:rPr lang="en-US" sz="1200" dirty="0">
                <a:solidFill>
                  <a:schemeClr val="bg1"/>
                </a:solidFill>
              </a:rPr>
              <a:t>The FC layer combines the extracted features to make final predictions (e.g., classification scores).</a:t>
            </a:r>
            <a:br>
              <a:rPr lang="en-US" sz="1200" dirty="0">
                <a:solidFill>
                  <a:schemeClr val="bg1"/>
                </a:solidFill>
              </a:rPr>
            </a:br>
            <a:r>
              <a:rPr lang="en-US" sz="1200" dirty="0">
                <a:solidFill>
                  <a:schemeClr val="bg1"/>
                </a:solidFill>
              </a:rPr>
              <a:t>Mathematically, it performs a weighted sum followed by an activation function.</a:t>
            </a:r>
            <a:endParaRPr lang="en-IN" sz="1200" dirty="0">
              <a:solidFill>
                <a:schemeClr val="bg1"/>
              </a:solidFill>
            </a:endParaRPr>
          </a:p>
        </p:txBody>
      </p:sp>
      <p:sp>
        <p:nvSpPr>
          <p:cNvPr id="11" name="Rectangle 10">
            <a:extLst>
              <a:ext uri="{FF2B5EF4-FFF2-40B4-BE49-F238E27FC236}">
                <a16:creationId xmlns:a16="http://schemas.microsoft.com/office/drawing/2014/main" id="{2F0C236D-0FA3-491F-B3F1-63C66722B865}"/>
              </a:ext>
            </a:extLst>
          </p:cNvPr>
          <p:cNvSpPr/>
          <p:nvPr/>
        </p:nvSpPr>
        <p:spPr>
          <a:xfrm>
            <a:off x="742950" y="5107684"/>
            <a:ext cx="6096000" cy="1170513"/>
          </a:xfrm>
          <a:prstGeom prst="rect">
            <a:avLst/>
          </a:prstGeom>
        </p:spPr>
        <p:txBody>
          <a:bodyPr>
            <a:spAutoFit/>
          </a:bodyPr>
          <a:lstStyle/>
          <a:p>
            <a:pPr marL="171450" indent="-171450" algn="just">
              <a:lnSpc>
                <a:spcPct val="150000"/>
              </a:lnSpc>
              <a:buFont typeface="Arial" panose="020B0604020202020204" pitchFamily="34" charset="0"/>
              <a:buChar char="•"/>
            </a:pPr>
            <a:r>
              <a:rPr lang="en-US" sz="1200" dirty="0">
                <a:solidFill>
                  <a:schemeClr val="bg1"/>
                </a:solidFill>
              </a:rPr>
              <a:t>Mathematically, a fully connected layer computes:</a:t>
            </a:r>
          </a:p>
          <a:p>
            <a:pPr algn="just">
              <a:lnSpc>
                <a:spcPct val="150000"/>
              </a:lnSpc>
            </a:pPr>
            <a:r>
              <a:rPr lang="en-US" sz="1200" dirty="0">
                <a:solidFill>
                  <a:schemeClr val="bg1"/>
                </a:solidFill>
              </a:rPr>
              <a:t>                                               y=f(</a:t>
            </a:r>
            <a:r>
              <a:rPr lang="en-US" sz="1200" dirty="0" err="1">
                <a:solidFill>
                  <a:schemeClr val="bg1"/>
                </a:solidFill>
              </a:rPr>
              <a:t>Wx+b</a:t>
            </a:r>
            <a:r>
              <a:rPr lang="en-US" sz="1200" dirty="0">
                <a:solidFill>
                  <a:schemeClr val="bg1"/>
                </a:solidFill>
              </a:rPr>
              <a:t>)</a:t>
            </a:r>
          </a:p>
          <a:p>
            <a:pPr marL="171450" indent="-171450" algn="just">
              <a:lnSpc>
                <a:spcPct val="150000"/>
              </a:lnSpc>
              <a:buFont typeface="Arial" panose="020B0604020202020204" pitchFamily="34" charset="0"/>
              <a:buChar char="•"/>
            </a:pPr>
            <a:r>
              <a:rPr lang="en-US" sz="1200" dirty="0">
                <a:solidFill>
                  <a:schemeClr val="bg1"/>
                </a:solidFill>
              </a:rPr>
              <a:t> where x is the flattened input, W is the weight matrix, b is the bias vector, and f(⋅) is the activation function.</a:t>
            </a:r>
          </a:p>
        </p:txBody>
      </p:sp>
      <p:pic>
        <p:nvPicPr>
          <p:cNvPr id="12" name="Picture 11">
            <a:extLst>
              <a:ext uri="{FF2B5EF4-FFF2-40B4-BE49-F238E27FC236}">
                <a16:creationId xmlns:a16="http://schemas.microsoft.com/office/drawing/2014/main" id="{998623DC-886E-402C-860E-4A0F03449946}"/>
              </a:ext>
            </a:extLst>
          </p:cNvPr>
          <p:cNvPicPr>
            <a:picLocks noChangeAspect="1"/>
          </p:cNvPicPr>
          <p:nvPr/>
        </p:nvPicPr>
        <p:blipFill>
          <a:blip r:embed="rId2"/>
          <a:stretch>
            <a:fillRect/>
          </a:stretch>
        </p:blipFill>
        <p:spPr>
          <a:xfrm>
            <a:off x="7991475" y="8267"/>
            <a:ext cx="4200525" cy="4171677"/>
          </a:xfrm>
          <a:prstGeom prst="rect">
            <a:avLst/>
          </a:prstGeom>
        </p:spPr>
      </p:pic>
      <p:pic>
        <p:nvPicPr>
          <p:cNvPr id="14" name="Picture 13">
            <a:extLst>
              <a:ext uri="{FF2B5EF4-FFF2-40B4-BE49-F238E27FC236}">
                <a16:creationId xmlns:a16="http://schemas.microsoft.com/office/drawing/2014/main" id="{B6BA0A18-D69A-41F2-A21D-9D10032DC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7325" y="4198994"/>
            <a:ext cx="3114675" cy="2219325"/>
          </a:xfrm>
          <a:prstGeom prst="rect">
            <a:avLst/>
          </a:prstGeom>
        </p:spPr>
      </p:pic>
      <p:sp>
        <p:nvSpPr>
          <p:cNvPr id="13" name="Slide Number Placeholder 12">
            <a:extLst>
              <a:ext uri="{FF2B5EF4-FFF2-40B4-BE49-F238E27FC236}">
                <a16:creationId xmlns:a16="http://schemas.microsoft.com/office/drawing/2014/main" id="{B2A4D5DC-710A-4D6D-8712-9D15D1A8D84A}"/>
              </a:ext>
            </a:extLst>
          </p:cNvPr>
          <p:cNvSpPr>
            <a:spLocks noGrp="1"/>
          </p:cNvSpPr>
          <p:nvPr>
            <p:ph type="sldNum" sz="quarter" idx="12"/>
          </p:nvPr>
        </p:nvSpPr>
        <p:spPr/>
        <p:txBody>
          <a:bodyPr/>
          <a:lstStyle/>
          <a:p>
            <a:fld id="{1E4C304E-1226-4080-BF13-67E3E09D5223}" type="slidenum">
              <a:rPr lang="en-IN" smtClean="0"/>
              <a:t>22</a:t>
            </a:fld>
            <a:endParaRPr lang="en-IN"/>
          </a:p>
        </p:txBody>
      </p:sp>
    </p:spTree>
    <p:extLst>
      <p:ext uri="{BB962C8B-B14F-4D97-AF65-F5344CB8AC3E}">
        <p14:creationId xmlns:p14="http://schemas.microsoft.com/office/powerpoint/2010/main" val="2316422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7662BB-D725-45ED-A32E-C5448084F7AB}"/>
              </a:ext>
            </a:extLst>
          </p:cNvPr>
          <p:cNvSpPr txBox="1"/>
          <p:nvPr/>
        </p:nvSpPr>
        <p:spPr>
          <a:xfrm>
            <a:off x="438150" y="342900"/>
            <a:ext cx="3400425" cy="400110"/>
          </a:xfrm>
          <a:prstGeom prst="rect">
            <a:avLst/>
          </a:prstGeom>
          <a:noFill/>
        </p:spPr>
        <p:txBody>
          <a:bodyPr wrap="square" rtlCol="0">
            <a:spAutoFit/>
          </a:bodyPr>
          <a:lstStyle/>
          <a:p>
            <a:pPr algn="just"/>
            <a:r>
              <a:rPr lang="en-US" sz="2000" b="1" dirty="0">
                <a:solidFill>
                  <a:schemeClr val="bg1"/>
                </a:solidFill>
              </a:rPr>
              <a:t>Output Layer (Loss Function):</a:t>
            </a:r>
            <a:endParaRPr lang="en-IN" b="1" dirty="0">
              <a:solidFill>
                <a:schemeClr val="bg1"/>
              </a:solidFill>
            </a:endParaRPr>
          </a:p>
        </p:txBody>
      </p:sp>
      <p:sp>
        <p:nvSpPr>
          <p:cNvPr id="4" name="Rectangle 3">
            <a:extLst>
              <a:ext uri="{FF2B5EF4-FFF2-40B4-BE49-F238E27FC236}">
                <a16:creationId xmlns:a16="http://schemas.microsoft.com/office/drawing/2014/main" id="{D316FC7F-7B28-49CD-B6CF-44F8ED5B4563}"/>
              </a:ext>
            </a:extLst>
          </p:cNvPr>
          <p:cNvSpPr/>
          <p:nvPr/>
        </p:nvSpPr>
        <p:spPr>
          <a:xfrm>
            <a:off x="724162" y="767894"/>
            <a:ext cx="1199624" cy="276999"/>
          </a:xfrm>
          <a:prstGeom prst="rect">
            <a:avLst/>
          </a:prstGeom>
        </p:spPr>
        <p:txBody>
          <a:bodyPr wrap="none">
            <a:spAutoFit/>
          </a:bodyPr>
          <a:lstStyle/>
          <a:p>
            <a:pPr algn="just"/>
            <a:r>
              <a:rPr lang="en-US" sz="1200" b="1" dirty="0">
                <a:solidFill>
                  <a:schemeClr val="bg1"/>
                </a:solidFill>
              </a:rPr>
              <a:t>What they are ?</a:t>
            </a:r>
            <a:endParaRPr lang="en-IN" sz="1200" b="1" dirty="0">
              <a:solidFill>
                <a:schemeClr val="bg1"/>
              </a:solidFill>
            </a:endParaRPr>
          </a:p>
        </p:txBody>
      </p:sp>
      <p:sp>
        <p:nvSpPr>
          <p:cNvPr id="5" name="Rectangle 4">
            <a:extLst>
              <a:ext uri="{FF2B5EF4-FFF2-40B4-BE49-F238E27FC236}">
                <a16:creationId xmlns:a16="http://schemas.microsoft.com/office/drawing/2014/main" id="{4042BAD0-D8D7-4B98-AFE0-B058E91ECAB9}"/>
              </a:ext>
            </a:extLst>
          </p:cNvPr>
          <p:cNvSpPr/>
          <p:nvPr/>
        </p:nvSpPr>
        <p:spPr>
          <a:xfrm>
            <a:off x="876300" y="1042785"/>
            <a:ext cx="6096000" cy="617733"/>
          </a:xfrm>
          <a:prstGeom prst="rect">
            <a:avLst/>
          </a:prstGeom>
        </p:spPr>
        <p:txBody>
          <a:bodyPr>
            <a:spAutoFit/>
          </a:bodyPr>
          <a:lstStyle/>
          <a:p>
            <a:pPr algn="just">
              <a:lnSpc>
                <a:spcPct val="150000"/>
              </a:lnSpc>
            </a:pPr>
            <a:r>
              <a:rPr lang="en-US" sz="1200" dirty="0">
                <a:solidFill>
                  <a:srgbClr val="E5E0DF"/>
                </a:solidFill>
                <a:ea typeface="Inter" pitchFamily="34" charset="-122"/>
                <a:cs typeface="Inter" pitchFamily="34" charset="-120"/>
              </a:rPr>
              <a:t>The loss function is the compass of a neural network, guiding it towards the optimal solution by quantifying the error between predictions and ground truth.</a:t>
            </a:r>
            <a:endParaRPr lang="en-US" sz="1200" dirty="0"/>
          </a:p>
        </p:txBody>
      </p:sp>
      <p:sp>
        <p:nvSpPr>
          <p:cNvPr id="6" name="Rectangle 5">
            <a:extLst>
              <a:ext uri="{FF2B5EF4-FFF2-40B4-BE49-F238E27FC236}">
                <a16:creationId xmlns:a16="http://schemas.microsoft.com/office/drawing/2014/main" id="{483B4199-C957-4556-BD1E-B818EE67878C}"/>
              </a:ext>
            </a:extLst>
          </p:cNvPr>
          <p:cNvSpPr/>
          <p:nvPr/>
        </p:nvSpPr>
        <p:spPr>
          <a:xfrm>
            <a:off x="724162" y="1789926"/>
            <a:ext cx="1597425"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Why They're Crucial ? </a:t>
            </a:r>
            <a:endParaRPr lang="en-US" sz="1200" b="1" dirty="0"/>
          </a:p>
        </p:txBody>
      </p:sp>
      <p:sp>
        <p:nvSpPr>
          <p:cNvPr id="8" name="TextBox 7">
            <a:extLst>
              <a:ext uri="{FF2B5EF4-FFF2-40B4-BE49-F238E27FC236}">
                <a16:creationId xmlns:a16="http://schemas.microsoft.com/office/drawing/2014/main" id="{681A338C-2CC6-4366-809C-6B335C4B64BC}"/>
              </a:ext>
            </a:extLst>
          </p:cNvPr>
          <p:cNvSpPr txBox="1"/>
          <p:nvPr/>
        </p:nvSpPr>
        <p:spPr>
          <a:xfrm>
            <a:off x="876300" y="2120340"/>
            <a:ext cx="6638926" cy="894732"/>
          </a:xfrm>
          <a:prstGeom prst="rect">
            <a:avLst/>
          </a:prstGeom>
          <a:noFill/>
        </p:spPr>
        <p:txBody>
          <a:bodyPr wrap="square" rtlCol="0">
            <a:spAutoFit/>
          </a:bodyPr>
          <a:lstStyle/>
          <a:p>
            <a:pPr algn="just">
              <a:lnSpc>
                <a:spcPct val="150000"/>
              </a:lnSpc>
            </a:pPr>
            <a:r>
              <a:rPr lang="en-US" sz="1200" dirty="0">
                <a:solidFill>
                  <a:schemeClr val="bg1"/>
                </a:solidFill>
              </a:rPr>
              <a:t>It determines the form of the result by using an appropriate function –</a:t>
            </a:r>
          </a:p>
          <a:p>
            <a:pPr algn="just">
              <a:lnSpc>
                <a:spcPct val="150000"/>
              </a:lnSpc>
            </a:pPr>
            <a:r>
              <a:rPr lang="en-US" sz="1200" b="1" dirty="0" err="1">
                <a:solidFill>
                  <a:schemeClr val="bg1"/>
                </a:solidFill>
              </a:rPr>
              <a:t>Softmax</a:t>
            </a:r>
            <a:r>
              <a:rPr lang="en-US" sz="1200" dirty="0">
                <a:solidFill>
                  <a:schemeClr val="bg1"/>
                </a:solidFill>
              </a:rPr>
              <a:t> for classification , </a:t>
            </a:r>
            <a:r>
              <a:rPr lang="en-US" sz="1200" b="1" dirty="0">
                <a:solidFill>
                  <a:schemeClr val="bg1"/>
                </a:solidFill>
              </a:rPr>
              <a:t>Linear</a:t>
            </a:r>
            <a:r>
              <a:rPr lang="en-US" sz="1200" dirty="0">
                <a:solidFill>
                  <a:schemeClr val="bg1"/>
                </a:solidFill>
              </a:rPr>
              <a:t> for regression, etc. </a:t>
            </a:r>
          </a:p>
          <a:p>
            <a:pPr algn="just">
              <a:lnSpc>
                <a:spcPct val="150000"/>
              </a:lnSpc>
            </a:pPr>
            <a:r>
              <a:rPr lang="en-US" sz="1200" dirty="0">
                <a:solidFill>
                  <a:schemeClr val="bg1"/>
                </a:solidFill>
              </a:rPr>
              <a:t>Without it , the network wouldn’t translate learned patterns into meaningful, interpretable outputs.</a:t>
            </a:r>
            <a:endParaRPr lang="en-IN" sz="1200" dirty="0">
              <a:solidFill>
                <a:schemeClr val="bg1"/>
              </a:solidFill>
            </a:endParaRPr>
          </a:p>
        </p:txBody>
      </p:sp>
      <p:sp>
        <p:nvSpPr>
          <p:cNvPr id="9" name="Rectangle 8">
            <a:extLst>
              <a:ext uri="{FF2B5EF4-FFF2-40B4-BE49-F238E27FC236}">
                <a16:creationId xmlns:a16="http://schemas.microsoft.com/office/drawing/2014/main" id="{CA815D58-B8F7-40A9-8B68-65CEBCB97178}"/>
              </a:ext>
            </a:extLst>
          </p:cNvPr>
          <p:cNvSpPr/>
          <p:nvPr/>
        </p:nvSpPr>
        <p:spPr>
          <a:xfrm>
            <a:off x="724162" y="3088266"/>
            <a:ext cx="1310230"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How They Work ?</a:t>
            </a:r>
            <a:endParaRPr lang="en-US" sz="1200" b="1" dirty="0"/>
          </a:p>
        </p:txBody>
      </p:sp>
      <p:sp>
        <p:nvSpPr>
          <p:cNvPr id="12" name="Rectangle 11">
            <a:extLst>
              <a:ext uri="{FF2B5EF4-FFF2-40B4-BE49-F238E27FC236}">
                <a16:creationId xmlns:a16="http://schemas.microsoft.com/office/drawing/2014/main" id="{7A26898D-BE71-4583-8FAF-202CC459C1B7}"/>
              </a:ext>
            </a:extLst>
          </p:cNvPr>
          <p:cNvSpPr/>
          <p:nvPr/>
        </p:nvSpPr>
        <p:spPr>
          <a:xfrm>
            <a:off x="876300" y="3575388"/>
            <a:ext cx="6096000" cy="617733"/>
          </a:xfrm>
          <a:prstGeom prst="rect">
            <a:avLst/>
          </a:prstGeom>
        </p:spPr>
        <p:txBody>
          <a:bodyPr>
            <a:spAutoFit/>
          </a:bodyPr>
          <a:lstStyle/>
          <a:p>
            <a:pPr algn="just">
              <a:lnSpc>
                <a:spcPct val="150000"/>
              </a:lnSpc>
            </a:pPr>
            <a:r>
              <a:rPr lang="en-US" sz="1200" dirty="0">
                <a:solidFill>
                  <a:schemeClr val="bg1"/>
                </a:solidFill>
              </a:rPr>
              <a:t>A loss function measures how far the CNN’s prediction is from the actual target.</a:t>
            </a:r>
            <a:br>
              <a:rPr lang="en-US" sz="1200" dirty="0">
                <a:solidFill>
                  <a:schemeClr val="bg1"/>
                </a:solidFill>
              </a:rPr>
            </a:br>
            <a:r>
              <a:rPr lang="en-US" sz="1200" dirty="0">
                <a:solidFill>
                  <a:schemeClr val="bg1"/>
                </a:solidFill>
              </a:rPr>
              <a:t>It takes the model’s output and the true label, compares them, and returns a single number</a:t>
            </a:r>
            <a:endParaRPr lang="en-IN" sz="1200" dirty="0">
              <a:solidFill>
                <a:schemeClr val="bg1"/>
              </a:solidFill>
            </a:endParaRPr>
          </a:p>
        </p:txBody>
      </p:sp>
      <p:sp>
        <p:nvSpPr>
          <p:cNvPr id="13" name="TextBox 12">
            <a:extLst>
              <a:ext uri="{FF2B5EF4-FFF2-40B4-BE49-F238E27FC236}">
                <a16:creationId xmlns:a16="http://schemas.microsoft.com/office/drawing/2014/main" id="{E18CEFF2-7C38-4408-889A-4789049D7F70}"/>
              </a:ext>
            </a:extLst>
          </p:cNvPr>
          <p:cNvSpPr txBox="1"/>
          <p:nvPr/>
        </p:nvSpPr>
        <p:spPr>
          <a:xfrm>
            <a:off x="876300" y="4097204"/>
            <a:ext cx="6095999" cy="894732"/>
          </a:xfrm>
          <a:prstGeom prst="rect">
            <a:avLst/>
          </a:prstGeom>
          <a:noFill/>
        </p:spPr>
        <p:txBody>
          <a:bodyPr wrap="square" rtlCol="0">
            <a:spAutoFit/>
          </a:bodyPr>
          <a:lstStyle/>
          <a:p>
            <a:pPr algn="just">
              <a:lnSpc>
                <a:spcPct val="150000"/>
              </a:lnSpc>
            </a:pPr>
            <a:r>
              <a:rPr lang="en-US" sz="1200" dirty="0">
                <a:solidFill>
                  <a:schemeClr val="bg1"/>
                </a:solidFill>
              </a:rPr>
              <a:t>representing the “error”.</a:t>
            </a:r>
          </a:p>
          <a:p>
            <a:pPr algn="just">
              <a:lnSpc>
                <a:spcPct val="150000"/>
              </a:lnSpc>
            </a:pPr>
            <a:r>
              <a:rPr lang="en-US" sz="1200" dirty="0">
                <a:solidFill>
                  <a:schemeClr val="bg1"/>
                </a:solidFill>
              </a:rPr>
              <a:t>The training process tries to minimize this number by adjusting the network’s weights, so predictions get closer the correct answers.</a:t>
            </a:r>
            <a:endParaRPr lang="en-IN" sz="1200" dirty="0">
              <a:solidFill>
                <a:schemeClr val="bg1"/>
              </a:solidFill>
            </a:endParaRPr>
          </a:p>
        </p:txBody>
      </p:sp>
      <p:pic>
        <p:nvPicPr>
          <p:cNvPr id="7" name="Picture 6">
            <a:extLst>
              <a:ext uri="{FF2B5EF4-FFF2-40B4-BE49-F238E27FC236}">
                <a16:creationId xmlns:a16="http://schemas.microsoft.com/office/drawing/2014/main" id="{8C857B82-9C74-4440-8446-CDB3560D887D}"/>
              </a:ext>
            </a:extLst>
          </p:cNvPr>
          <p:cNvPicPr>
            <a:picLocks noChangeAspect="1"/>
          </p:cNvPicPr>
          <p:nvPr/>
        </p:nvPicPr>
        <p:blipFill>
          <a:blip r:embed="rId2"/>
          <a:stretch>
            <a:fillRect/>
          </a:stretch>
        </p:blipFill>
        <p:spPr>
          <a:xfrm>
            <a:off x="7178601" y="-19050"/>
            <a:ext cx="5013399" cy="6877050"/>
          </a:xfrm>
          <a:prstGeom prst="rect">
            <a:avLst/>
          </a:prstGeom>
        </p:spPr>
      </p:pic>
      <p:sp>
        <p:nvSpPr>
          <p:cNvPr id="10" name="Rectangle 9">
            <a:extLst>
              <a:ext uri="{FF2B5EF4-FFF2-40B4-BE49-F238E27FC236}">
                <a16:creationId xmlns:a16="http://schemas.microsoft.com/office/drawing/2014/main" id="{B818BF67-8004-4278-852D-E9B10A0D3FB5}"/>
              </a:ext>
            </a:extLst>
          </p:cNvPr>
          <p:cNvSpPr/>
          <p:nvPr/>
        </p:nvSpPr>
        <p:spPr>
          <a:xfrm>
            <a:off x="886415" y="4906429"/>
            <a:ext cx="3081449" cy="936090"/>
          </a:xfrm>
          <a:prstGeom prst="rect">
            <a:avLst/>
          </a:prstGeom>
        </p:spPr>
        <p:txBody>
          <a:bodyPr wrap="square">
            <a:spAutoFit/>
          </a:bodyPr>
          <a:lstStyle/>
          <a:p>
            <a:pPr algn="just">
              <a:lnSpc>
                <a:spcPct val="150000"/>
              </a:lnSpc>
            </a:pPr>
            <a:r>
              <a:rPr lang="en-US" sz="1200" dirty="0">
                <a:solidFill>
                  <a:schemeClr val="bg1"/>
                </a:solidFill>
              </a:rPr>
              <a:t>A loss function tells how good our model is . </a:t>
            </a:r>
          </a:p>
          <a:p>
            <a:pPr algn="just">
              <a:lnSpc>
                <a:spcPct val="150000"/>
              </a:lnSpc>
            </a:pPr>
            <a:r>
              <a:rPr lang="en-US" sz="1200" dirty="0">
                <a:solidFill>
                  <a:schemeClr val="bg1"/>
                </a:solidFill>
              </a:rPr>
              <a:t>Given dataset of examples….</a:t>
            </a:r>
          </a:p>
          <a:p>
            <a:pPr algn="just">
              <a:lnSpc>
                <a:spcPct val="150000"/>
              </a:lnSpc>
            </a:pPr>
            <a:r>
              <a:rPr lang="en-US" sz="1200" dirty="0">
                <a:solidFill>
                  <a:schemeClr val="bg1"/>
                </a:solidFill>
              </a:rPr>
              <a:t>                          </a:t>
            </a:r>
            <a:r>
              <a:rPr lang="en-US" sz="1400" dirty="0">
                <a:solidFill>
                  <a:schemeClr val="bg1"/>
                </a:solidFill>
              </a:rPr>
              <a:t>{(X</a:t>
            </a:r>
            <a:r>
              <a:rPr lang="en-US" sz="1400" baseline="-25000" dirty="0">
                <a:solidFill>
                  <a:schemeClr val="bg1"/>
                </a:solidFill>
              </a:rPr>
              <a:t>i </a:t>
            </a:r>
            <a:r>
              <a:rPr lang="en-US" sz="1400" dirty="0">
                <a:solidFill>
                  <a:schemeClr val="bg1"/>
                </a:solidFill>
              </a:rPr>
              <a:t>+Y</a:t>
            </a:r>
            <a:r>
              <a:rPr lang="en-US" sz="1400" baseline="-25000" dirty="0">
                <a:solidFill>
                  <a:schemeClr val="bg1"/>
                </a:solidFill>
              </a:rPr>
              <a:t>i</a:t>
            </a:r>
            <a:r>
              <a:rPr lang="en-US" sz="1400" dirty="0">
                <a:solidFill>
                  <a:schemeClr val="bg1"/>
                </a:solidFill>
              </a:rPr>
              <a:t>)}</a:t>
            </a:r>
            <a:r>
              <a:rPr lang="en-US" sz="1400" baseline="30000" dirty="0">
                <a:solidFill>
                  <a:schemeClr val="bg1"/>
                </a:solidFill>
              </a:rPr>
              <a:t>N</a:t>
            </a:r>
            <a:r>
              <a:rPr lang="en-US" sz="1400" baseline="-25000" dirty="0">
                <a:solidFill>
                  <a:schemeClr val="bg1"/>
                </a:solidFill>
              </a:rPr>
              <a:t> </a:t>
            </a:r>
            <a:r>
              <a:rPr lang="en-US" sz="1400" baseline="-25000" dirty="0" err="1">
                <a:solidFill>
                  <a:schemeClr val="bg1"/>
                </a:solidFill>
              </a:rPr>
              <a:t>i</a:t>
            </a:r>
            <a:r>
              <a:rPr lang="en-US" sz="1400" baseline="-25000" dirty="0">
                <a:solidFill>
                  <a:schemeClr val="bg1"/>
                </a:solidFill>
              </a:rPr>
              <a:t>=1 </a:t>
            </a:r>
            <a:endParaRPr lang="en-US" sz="1200" baseline="-25000" dirty="0">
              <a:solidFill>
                <a:schemeClr val="bg1"/>
              </a:solidFill>
            </a:endParaRPr>
          </a:p>
        </p:txBody>
      </p:sp>
      <p:sp>
        <p:nvSpPr>
          <p:cNvPr id="11" name="Slide Number Placeholder 10">
            <a:extLst>
              <a:ext uri="{FF2B5EF4-FFF2-40B4-BE49-F238E27FC236}">
                <a16:creationId xmlns:a16="http://schemas.microsoft.com/office/drawing/2014/main" id="{0B67DCD7-4477-4B2B-9C96-A0C271161DA1}"/>
              </a:ext>
            </a:extLst>
          </p:cNvPr>
          <p:cNvSpPr>
            <a:spLocks noGrp="1"/>
          </p:cNvSpPr>
          <p:nvPr>
            <p:ph type="sldNum" sz="quarter" idx="12"/>
          </p:nvPr>
        </p:nvSpPr>
        <p:spPr/>
        <p:txBody>
          <a:bodyPr/>
          <a:lstStyle/>
          <a:p>
            <a:fld id="{1E4C304E-1226-4080-BF13-67E3E09D5223}" type="slidenum">
              <a:rPr lang="en-IN" smtClean="0"/>
              <a:t>23</a:t>
            </a:fld>
            <a:endParaRPr lang="en-IN"/>
          </a:p>
        </p:txBody>
      </p:sp>
      <p:sp>
        <p:nvSpPr>
          <p:cNvPr id="2" name="TextBox 1">
            <a:extLst>
              <a:ext uri="{FF2B5EF4-FFF2-40B4-BE49-F238E27FC236}">
                <a16:creationId xmlns:a16="http://schemas.microsoft.com/office/drawing/2014/main" id="{BCA1E41C-0812-45CE-99F8-0F7019F26217}"/>
              </a:ext>
            </a:extLst>
          </p:cNvPr>
          <p:cNvSpPr txBox="1"/>
          <p:nvPr/>
        </p:nvSpPr>
        <p:spPr>
          <a:xfrm>
            <a:off x="3838575" y="5443868"/>
            <a:ext cx="2481262" cy="340734"/>
          </a:xfrm>
          <a:prstGeom prst="rect">
            <a:avLst/>
          </a:prstGeom>
          <a:noFill/>
        </p:spPr>
        <p:txBody>
          <a:bodyPr wrap="square" rtlCol="0">
            <a:spAutoFit/>
          </a:bodyPr>
          <a:lstStyle/>
          <a:p>
            <a:pPr algn="just">
              <a:lnSpc>
                <a:spcPct val="150000"/>
              </a:lnSpc>
            </a:pPr>
            <a:r>
              <a:rPr lang="en-US" sz="1200" dirty="0">
                <a:solidFill>
                  <a:schemeClr val="bg1"/>
                </a:solidFill>
              </a:rPr>
              <a:t>,where X</a:t>
            </a:r>
            <a:r>
              <a:rPr lang="en-US" sz="1200" baseline="-25000" dirty="0">
                <a:solidFill>
                  <a:schemeClr val="bg1"/>
                </a:solidFill>
              </a:rPr>
              <a:t>i </a:t>
            </a:r>
            <a:r>
              <a:rPr lang="en-US" sz="1200" dirty="0">
                <a:solidFill>
                  <a:schemeClr val="bg1"/>
                </a:solidFill>
              </a:rPr>
              <a:t>is image and Y</a:t>
            </a:r>
            <a:r>
              <a:rPr lang="en-US" sz="1200" baseline="-25000" dirty="0">
                <a:solidFill>
                  <a:schemeClr val="bg1"/>
                </a:solidFill>
              </a:rPr>
              <a:t>i </a:t>
            </a:r>
            <a:r>
              <a:rPr lang="en-US" sz="1200" dirty="0">
                <a:solidFill>
                  <a:schemeClr val="bg1"/>
                </a:solidFill>
              </a:rPr>
              <a:t>is label.</a:t>
            </a:r>
            <a:endParaRPr lang="en-IN" sz="1200" dirty="0">
              <a:solidFill>
                <a:schemeClr val="bg1"/>
              </a:solidFill>
            </a:endParaRPr>
          </a:p>
        </p:txBody>
      </p:sp>
      <p:pic>
        <p:nvPicPr>
          <p:cNvPr id="27" name="Picture 26">
            <a:extLst>
              <a:ext uri="{FF2B5EF4-FFF2-40B4-BE49-F238E27FC236}">
                <a16:creationId xmlns:a16="http://schemas.microsoft.com/office/drawing/2014/main" id="{62CE4775-73B9-4C26-9CE6-051F4A6BEC7D}"/>
              </a:ext>
            </a:extLst>
          </p:cNvPr>
          <p:cNvPicPr>
            <a:picLocks noChangeAspect="1"/>
          </p:cNvPicPr>
          <p:nvPr/>
        </p:nvPicPr>
        <p:blipFill>
          <a:blip r:embed="rId3"/>
          <a:stretch>
            <a:fillRect/>
          </a:stretch>
        </p:blipFill>
        <p:spPr>
          <a:xfrm>
            <a:off x="1812564" y="6067419"/>
            <a:ext cx="1742207" cy="577861"/>
          </a:xfrm>
          <a:prstGeom prst="rect">
            <a:avLst/>
          </a:prstGeom>
        </p:spPr>
      </p:pic>
      <p:sp>
        <p:nvSpPr>
          <p:cNvPr id="28" name="TextBox 27">
            <a:extLst>
              <a:ext uri="{FF2B5EF4-FFF2-40B4-BE49-F238E27FC236}">
                <a16:creationId xmlns:a16="http://schemas.microsoft.com/office/drawing/2014/main" id="{3257177B-56E3-4B50-8BD4-D81AB7D6123F}"/>
              </a:ext>
            </a:extLst>
          </p:cNvPr>
          <p:cNvSpPr txBox="1"/>
          <p:nvPr/>
        </p:nvSpPr>
        <p:spPr>
          <a:xfrm>
            <a:off x="886415" y="5813107"/>
            <a:ext cx="1752600" cy="276999"/>
          </a:xfrm>
          <a:prstGeom prst="rect">
            <a:avLst/>
          </a:prstGeom>
          <a:noFill/>
        </p:spPr>
        <p:txBody>
          <a:bodyPr wrap="square" rtlCol="0">
            <a:spAutoFit/>
          </a:bodyPr>
          <a:lstStyle/>
          <a:p>
            <a:r>
              <a:rPr lang="en-US" sz="1200" dirty="0">
                <a:solidFill>
                  <a:schemeClr val="bg1"/>
                </a:solidFill>
              </a:rPr>
              <a:t>Loss over the dataset is :</a:t>
            </a:r>
            <a:endParaRPr lang="en-IN" dirty="0">
              <a:solidFill>
                <a:schemeClr val="bg1"/>
              </a:solidFill>
            </a:endParaRPr>
          </a:p>
        </p:txBody>
      </p:sp>
      <p:sp>
        <p:nvSpPr>
          <p:cNvPr id="29" name="Rectangle 28">
            <a:extLst>
              <a:ext uri="{FF2B5EF4-FFF2-40B4-BE49-F238E27FC236}">
                <a16:creationId xmlns:a16="http://schemas.microsoft.com/office/drawing/2014/main" id="{DBB1BA96-060D-4785-82C3-94BE47F8EADC}"/>
              </a:ext>
            </a:extLst>
          </p:cNvPr>
          <p:cNvSpPr/>
          <p:nvPr/>
        </p:nvSpPr>
        <p:spPr>
          <a:xfrm>
            <a:off x="3898540" y="6078225"/>
            <a:ext cx="3407135" cy="617733"/>
          </a:xfrm>
          <a:prstGeom prst="rect">
            <a:avLst/>
          </a:prstGeom>
        </p:spPr>
        <p:txBody>
          <a:bodyPr wrap="square">
            <a:spAutoFit/>
          </a:bodyPr>
          <a:lstStyle/>
          <a:p>
            <a:pPr algn="just">
              <a:lnSpc>
                <a:spcPct val="150000"/>
              </a:lnSpc>
            </a:pPr>
            <a:r>
              <a:rPr lang="en-US" sz="1200" dirty="0">
                <a:solidFill>
                  <a:schemeClr val="bg1"/>
                </a:solidFill>
              </a:rPr>
              <a:t>,where Y is predicted label with function of weight and input image.  </a:t>
            </a:r>
            <a:endParaRPr lang="en-IN" sz="1200" dirty="0">
              <a:solidFill>
                <a:schemeClr val="bg1"/>
              </a:solidFill>
            </a:endParaRPr>
          </a:p>
        </p:txBody>
      </p:sp>
      <p:sp>
        <p:nvSpPr>
          <p:cNvPr id="31" name="TextBox 30">
            <a:extLst>
              <a:ext uri="{FF2B5EF4-FFF2-40B4-BE49-F238E27FC236}">
                <a16:creationId xmlns:a16="http://schemas.microsoft.com/office/drawing/2014/main" id="{9577563B-9ADC-4C9D-B81B-F750650E8D22}"/>
              </a:ext>
            </a:extLst>
          </p:cNvPr>
          <p:cNvSpPr txBox="1"/>
          <p:nvPr/>
        </p:nvSpPr>
        <p:spPr>
          <a:xfrm>
            <a:off x="4379854" y="6090106"/>
            <a:ext cx="240272" cy="253916"/>
          </a:xfrm>
          <a:prstGeom prst="rect">
            <a:avLst/>
          </a:prstGeom>
          <a:noFill/>
        </p:spPr>
        <p:txBody>
          <a:bodyPr wrap="square" rtlCol="0">
            <a:spAutoFit/>
          </a:bodyPr>
          <a:lstStyle/>
          <a:p>
            <a:r>
              <a:rPr lang="en-US" sz="1050" dirty="0">
                <a:solidFill>
                  <a:schemeClr val="bg1"/>
                </a:solidFill>
              </a:rPr>
              <a:t>^</a:t>
            </a:r>
            <a:endParaRPr lang="en-IN" dirty="0">
              <a:solidFill>
                <a:schemeClr val="bg1"/>
              </a:solidFill>
            </a:endParaRPr>
          </a:p>
        </p:txBody>
      </p:sp>
    </p:spTree>
    <p:extLst>
      <p:ext uri="{BB962C8B-B14F-4D97-AF65-F5344CB8AC3E}">
        <p14:creationId xmlns:p14="http://schemas.microsoft.com/office/powerpoint/2010/main" val="554358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6BCBBB-A845-4349-9129-ED63AB4EF57E}"/>
              </a:ext>
            </a:extLst>
          </p:cNvPr>
          <p:cNvSpPr/>
          <p:nvPr/>
        </p:nvSpPr>
        <p:spPr>
          <a:xfrm>
            <a:off x="373882" y="231125"/>
            <a:ext cx="2909836" cy="382092"/>
          </a:xfrm>
          <a:prstGeom prst="rect">
            <a:avLst/>
          </a:prstGeom>
        </p:spPr>
        <p:txBody>
          <a:bodyPr wrap="none">
            <a:spAutoFit/>
          </a:bodyPr>
          <a:lstStyle/>
          <a:p>
            <a:pPr algn="just">
              <a:lnSpc>
                <a:spcPct val="150000"/>
              </a:lnSpc>
            </a:pPr>
            <a:r>
              <a:rPr lang="en-US" sz="1400" b="1" dirty="0">
                <a:solidFill>
                  <a:srgbClr val="FFFFFF"/>
                </a:solidFill>
                <a:ea typeface="Inter Bold" pitchFamily="34" charset="-122"/>
                <a:cs typeface="Inter Bold" pitchFamily="34" charset="-120"/>
              </a:rPr>
              <a:t>Detailed Look at Key Loss Functions :</a:t>
            </a:r>
            <a:endParaRPr lang="en-US" sz="1400" dirty="0"/>
          </a:p>
        </p:txBody>
      </p:sp>
      <p:sp>
        <p:nvSpPr>
          <p:cNvPr id="4" name="Rectangle 3">
            <a:extLst>
              <a:ext uri="{FF2B5EF4-FFF2-40B4-BE49-F238E27FC236}">
                <a16:creationId xmlns:a16="http://schemas.microsoft.com/office/drawing/2014/main" id="{62695AA8-0160-4650-AB4C-035EA1B29363}"/>
              </a:ext>
            </a:extLst>
          </p:cNvPr>
          <p:cNvSpPr/>
          <p:nvPr/>
        </p:nvSpPr>
        <p:spPr>
          <a:xfrm>
            <a:off x="488182" y="613217"/>
            <a:ext cx="11627618" cy="324191"/>
          </a:xfrm>
          <a:prstGeom prst="rect">
            <a:avLst/>
          </a:prstGeom>
        </p:spPr>
        <p:txBody>
          <a:bodyPr wrap="square">
            <a:spAutoFit/>
          </a:bodyPr>
          <a:lstStyle/>
          <a:p>
            <a:pPr algn="just">
              <a:lnSpc>
                <a:spcPts val="1950"/>
              </a:lnSpc>
            </a:pPr>
            <a:r>
              <a:rPr lang="en-US" sz="1200" dirty="0">
                <a:solidFill>
                  <a:srgbClr val="E5E0DF"/>
                </a:solidFill>
                <a:ea typeface="Inter" pitchFamily="34" charset="-122"/>
                <a:cs typeface="Inter" pitchFamily="34" charset="-120"/>
              </a:rPr>
              <a:t>The choice of loss function is task-dependent and significantly impacts model performance. Here are some of the most prominent loss functions used in CNNs:</a:t>
            </a:r>
            <a:endParaRPr lang="en-US" sz="1200" dirty="0"/>
          </a:p>
        </p:txBody>
      </p:sp>
      <p:sp>
        <p:nvSpPr>
          <p:cNvPr id="5" name="Rectangle 4">
            <a:extLst>
              <a:ext uri="{FF2B5EF4-FFF2-40B4-BE49-F238E27FC236}">
                <a16:creationId xmlns:a16="http://schemas.microsoft.com/office/drawing/2014/main" id="{7B6BE980-CC40-4522-B1EA-0202E71CEFE5}"/>
              </a:ext>
            </a:extLst>
          </p:cNvPr>
          <p:cNvSpPr/>
          <p:nvPr/>
        </p:nvSpPr>
        <p:spPr>
          <a:xfrm>
            <a:off x="707504" y="937408"/>
            <a:ext cx="1928348" cy="325345"/>
          </a:xfrm>
          <a:prstGeom prst="rect">
            <a:avLst/>
          </a:prstGeom>
        </p:spPr>
        <p:txBody>
          <a:bodyPr wrap="none">
            <a:spAutoFit/>
          </a:bodyPr>
          <a:lstStyle/>
          <a:p>
            <a:pPr algn="just">
              <a:lnSpc>
                <a:spcPts val="1950"/>
              </a:lnSpc>
            </a:pPr>
            <a:r>
              <a:rPr lang="en-US" sz="1200" b="1" dirty="0">
                <a:solidFill>
                  <a:srgbClr val="E5E0DF"/>
                </a:solidFill>
                <a:ea typeface="Inter" pitchFamily="34" charset="-122"/>
                <a:cs typeface="Inter" pitchFamily="34" charset="-120"/>
              </a:rPr>
              <a:t>Mean Squared Error (MSE):</a:t>
            </a:r>
            <a:endParaRPr lang="en-US" sz="1200" dirty="0"/>
          </a:p>
        </p:txBody>
      </p:sp>
      <p:pic>
        <p:nvPicPr>
          <p:cNvPr id="6" name="Picture 5">
            <a:extLst>
              <a:ext uri="{FF2B5EF4-FFF2-40B4-BE49-F238E27FC236}">
                <a16:creationId xmlns:a16="http://schemas.microsoft.com/office/drawing/2014/main" id="{630B681D-93C1-45B1-8066-2A9B3B18AD53}"/>
              </a:ext>
            </a:extLst>
          </p:cNvPr>
          <p:cNvPicPr>
            <a:picLocks noChangeAspect="1"/>
          </p:cNvPicPr>
          <p:nvPr/>
        </p:nvPicPr>
        <p:blipFill>
          <a:blip r:embed="rId2"/>
          <a:stretch>
            <a:fillRect/>
          </a:stretch>
        </p:blipFill>
        <p:spPr>
          <a:xfrm>
            <a:off x="2569177" y="2288057"/>
            <a:ext cx="1676486" cy="596931"/>
          </a:xfrm>
          <a:prstGeom prst="rect">
            <a:avLst/>
          </a:prstGeom>
        </p:spPr>
      </p:pic>
      <p:sp>
        <p:nvSpPr>
          <p:cNvPr id="7" name="Rectangle 6">
            <a:extLst>
              <a:ext uri="{FF2B5EF4-FFF2-40B4-BE49-F238E27FC236}">
                <a16:creationId xmlns:a16="http://schemas.microsoft.com/office/drawing/2014/main" id="{1152CCA5-2067-4B01-9B29-85C0C2253EA5}"/>
              </a:ext>
            </a:extLst>
          </p:cNvPr>
          <p:cNvSpPr/>
          <p:nvPr/>
        </p:nvSpPr>
        <p:spPr>
          <a:xfrm>
            <a:off x="872926" y="1157404"/>
            <a:ext cx="2224455" cy="324191"/>
          </a:xfrm>
          <a:prstGeom prst="rect">
            <a:avLst/>
          </a:prstGeom>
        </p:spPr>
        <p:txBody>
          <a:bodyPr wrap="none">
            <a:spAutoFit/>
          </a:bodyPr>
          <a:lstStyle/>
          <a:p>
            <a:pPr algn="just">
              <a:lnSpc>
                <a:spcPts val="1950"/>
              </a:lnSpc>
            </a:pPr>
            <a:r>
              <a:rPr lang="en-US" sz="1200" b="1" dirty="0">
                <a:solidFill>
                  <a:srgbClr val="E5E0DF"/>
                </a:solidFill>
                <a:ea typeface="Inter" pitchFamily="34" charset="-122"/>
                <a:cs typeface="Inter" pitchFamily="34" charset="-120"/>
              </a:rPr>
              <a:t>Use Case:</a:t>
            </a:r>
            <a:r>
              <a:rPr lang="en-US" sz="1200" dirty="0">
                <a:solidFill>
                  <a:srgbClr val="E5E0DF"/>
                </a:solidFill>
                <a:ea typeface="Inter" pitchFamily="34" charset="-122"/>
                <a:cs typeface="Inter" pitchFamily="34" charset="-120"/>
              </a:rPr>
              <a:t> Regression problems.</a:t>
            </a:r>
            <a:endParaRPr lang="en-US" sz="1200" dirty="0"/>
          </a:p>
        </p:txBody>
      </p:sp>
      <p:sp>
        <p:nvSpPr>
          <p:cNvPr id="8" name="Rectangle 7">
            <a:extLst>
              <a:ext uri="{FF2B5EF4-FFF2-40B4-BE49-F238E27FC236}">
                <a16:creationId xmlns:a16="http://schemas.microsoft.com/office/drawing/2014/main" id="{45AC7E53-19CD-4EDD-B312-87D5DC6691E4}"/>
              </a:ext>
            </a:extLst>
          </p:cNvPr>
          <p:cNvSpPr/>
          <p:nvPr/>
        </p:nvSpPr>
        <p:spPr>
          <a:xfrm>
            <a:off x="872926" y="1401478"/>
            <a:ext cx="6096000" cy="837152"/>
          </a:xfrm>
          <a:prstGeom prst="rect">
            <a:avLst/>
          </a:prstGeom>
        </p:spPr>
        <p:txBody>
          <a:bodyPr>
            <a:spAutoFit/>
          </a:bodyPr>
          <a:lstStyle/>
          <a:p>
            <a:pPr algn="just">
              <a:lnSpc>
                <a:spcPts val="1950"/>
              </a:lnSpc>
            </a:pPr>
            <a:r>
              <a:rPr lang="en-US" sz="1200" b="1" dirty="0">
                <a:solidFill>
                  <a:srgbClr val="E5E0DF"/>
                </a:solidFill>
                <a:ea typeface="Inter" pitchFamily="34" charset="-122"/>
                <a:cs typeface="Inter" pitchFamily="34" charset="-120"/>
              </a:rPr>
              <a:t>Explanation:</a:t>
            </a:r>
            <a:r>
              <a:rPr lang="en-US" sz="1200" dirty="0">
                <a:solidFill>
                  <a:srgbClr val="E5E0DF"/>
                </a:solidFill>
                <a:ea typeface="Inter" pitchFamily="34" charset="-122"/>
                <a:cs typeface="Inter" pitchFamily="34" charset="-120"/>
              </a:rPr>
              <a:t> Calculates the average of the squared differences between predicted and true values. It heavily penalizes large errors, making it sensitive to outliers. The squaring ensures that the loss is always non-negative and differentiable.</a:t>
            </a:r>
            <a:endParaRPr lang="en-US" sz="1200" dirty="0"/>
          </a:p>
        </p:txBody>
      </p:sp>
      <p:sp>
        <p:nvSpPr>
          <p:cNvPr id="9" name="Rectangle 8">
            <a:extLst>
              <a:ext uri="{FF2B5EF4-FFF2-40B4-BE49-F238E27FC236}">
                <a16:creationId xmlns:a16="http://schemas.microsoft.com/office/drawing/2014/main" id="{C3FEA5C6-F10A-440B-9945-44C26DE48E38}"/>
              </a:ext>
            </a:extLst>
          </p:cNvPr>
          <p:cNvSpPr/>
          <p:nvPr/>
        </p:nvSpPr>
        <p:spPr>
          <a:xfrm>
            <a:off x="707504" y="2934415"/>
            <a:ext cx="1559594" cy="325345"/>
          </a:xfrm>
          <a:prstGeom prst="rect">
            <a:avLst/>
          </a:prstGeom>
        </p:spPr>
        <p:txBody>
          <a:bodyPr wrap="none">
            <a:spAutoFit/>
          </a:bodyPr>
          <a:lstStyle/>
          <a:p>
            <a:pPr algn="just">
              <a:lnSpc>
                <a:spcPts val="1950"/>
              </a:lnSpc>
            </a:pPr>
            <a:r>
              <a:rPr lang="en-US" sz="1200" b="1" dirty="0">
                <a:solidFill>
                  <a:srgbClr val="E5E0DF"/>
                </a:solidFill>
                <a:ea typeface="Inter" pitchFamily="34" charset="-122"/>
                <a:cs typeface="Inter" pitchFamily="34" charset="-120"/>
              </a:rPr>
              <a:t>Binary Cross-Entropy:</a:t>
            </a:r>
            <a:endParaRPr lang="en-US" sz="1200" dirty="0"/>
          </a:p>
        </p:txBody>
      </p:sp>
      <p:sp>
        <p:nvSpPr>
          <p:cNvPr id="10" name="Rectangle 9">
            <a:extLst>
              <a:ext uri="{FF2B5EF4-FFF2-40B4-BE49-F238E27FC236}">
                <a16:creationId xmlns:a16="http://schemas.microsoft.com/office/drawing/2014/main" id="{E436B270-9338-4F0B-B1F8-73502E85E06B}"/>
              </a:ext>
            </a:extLst>
          </p:cNvPr>
          <p:cNvSpPr/>
          <p:nvPr/>
        </p:nvSpPr>
        <p:spPr>
          <a:xfrm>
            <a:off x="872926" y="3169952"/>
            <a:ext cx="3652859" cy="324191"/>
          </a:xfrm>
          <a:prstGeom prst="rect">
            <a:avLst/>
          </a:prstGeom>
        </p:spPr>
        <p:txBody>
          <a:bodyPr wrap="none">
            <a:spAutoFit/>
          </a:bodyPr>
          <a:lstStyle/>
          <a:p>
            <a:pPr algn="just">
              <a:lnSpc>
                <a:spcPts val="1950"/>
              </a:lnSpc>
            </a:pPr>
            <a:r>
              <a:rPr lang="en-US" sz="1200" b="1" dirty="0">
                <a:solidFill>
                  <a:srgbClr val="E5E0DF"/>
                </a:solidFill>
                <a:ea typeface="Inter" pitchFamily="34" charset="-122"/>
                <a:cs typeface="Inter" pitchFamily="34" charset="-120"/>
              </a:rPr>
              <a:t>Use Case:</a:t>
            </a:r>
            <a:r>
              <a:rPr lang="en-US" sz="1200" dirty="0">
                <a:solidFill>
                  <a:srgbClr val="E5E0DF"/>
                </a:solidFill>
                <a:ea typeface="Inter" pitchFamily="34" charset="-122"/>
                <a:cs typeface="Inter" pitchFamily="34" charset="-120"/>
              </a:rPr>
              <a:t> Binary classification (e.g., predicting 0 or 1).</a:t>
            </a:r>
            <a:endParaRPr lang="en-US" sz="1200" dirty="0"/>
          </a:p>
        </p:txBody>
      </p:sp>
      <p:sp>
        <p:nvSpPr>
          <p:cNvPr id="11" name="Rectangle 10">
            <a:extLst>
              <a:ext uri="{FF2B5EF4-FFF2-40B4-BE49-F238E27FC236}">
                <a16:creationId xmlns:a16="http://schemas.microsoft.com/office/drawing/2014/main" id="{840C113A-2710-4141-8AA6-A089796ED9C0}"/>
              </a:ext>
            </a:extLst>
          </p:cNvPr>
          <p:cNvSpPr/>
          <p:nvPr/>
        </p:nvSpPr>
        <p:spPr>
          <a:xfrm>
            <a:off x="872926" y="3429000"/>
            <a:ext cx="6096000" cy="581826"/>
          </a:xfrm>
          <a:prstGeom prst="rect">
            <a:avLst/>
          </a:prstGeom>
        </p:spPr>
        <p:txBody>
          <a:bodyPr>
            <a:spAutoFit/>
          </a:bodyPr>
          <a:lstStyle/>
          <a:p>
            <a:pPr algn="just">
              <a:lnSpc>
                <a:spcPts val="1950"/>
              </a:lnSpc>
            </a:pPr>
            <a:r>
              <a:rPr lang="en-US" sz="1200" b="1" dirty="0">
                <a:solidFill>
                  <a:srgbClr val="E5E0DF"/>
                </a:solidFill>
                <a:ea typeface="Inter" pitchFamily="34" charset="-122"/>
                <a:cs typeface="Inter" pitchFamily="34" charset="-120"/>
              </a:rPr>
              <a:t>Explanation:</a:t>
            </a:r>
            <a:r>
              <a:rPr lang="en-US" sz="1200" dirty="0">
                <a:solidFill>
                  <a:srgbClr val="E5E0DF"/>
                </a:solidFill>
                <a:ea typeface="Inter" pitchFamily="34" charset="-122"/>
                <a:cs typeface="Inter" pitchFamily="34" charset="-120"/>
              </a:rPr>
              <a:t> Measures the difference between two probability distributions. It penalizes predictions that are confident and wrong more heavily. When the true label </a:t>
            </a:r>
            <a:r>
              <a:rPr lang="en-US" sz="1200" i="1" dirty="0">
                <a:solidFill>
                  <a:srgbClr val="E5E0DF"/>
                </a:solidFill>
                <a:ea typeface="Inter" pitchFamily="34" charset="-122"/>
                <a:cs typeface="Inter" pitchFamily="34" charset="-120"/>
              </a:rPr>
              <a:t>y</a:t>
            </a:r>
            <a:r>
              <a:rPr lang="en-US" sz="1200" dirty="0">
                <a:solidFill>
                  <a:srgbClr val="E5E0DF"/>
                </a:solidFill>
                <a:ea typeface="Inter" pitchFamily="34" charset="-122"/>
                <a:cs typeface="Inter" pitchFamily="34" charset="-120"/>
              </a:rPr>
              <a:t> is 1 .</a:t>
            </a:r>
            <a:endParaRPr lang="en-US" sz="1200" dirty="0"/>
          </a:p>
        </p:txBody>
      </p:sp>
      <p:pic>
        <p:nvPicPr>
          <p:cNvPr id="12" name="Picture 11">
            <a:extLst>
              <a:ext uri="{FF2B5EF4-FFF2-40B4-BE49-F238E27FC236}">
                <a16:creationId xmlns:a16="http://schemas.microsoft.com/office/drawing/2014/main" id="{36564E56-E3F5-45CD-8484-C292748D0607}"/>
              </a:ext>
            </a:extLst>
          </p:cNvPr>
          <p:cNvPicPr>
            <a:picLocks noChangeAspect="1"/>
          </p:cNvPicPr>
          <p:nvPr/>
        </p:nvPicPr>
        <p:blipFill>
          <a:blip r:embed="rId3"/>
          <a:stretch>
            <a:fillRect/>
          </a:stretch>
        </p:blipFill>
        <p:spPr>
          <a:xfrm>
            <a:off x="1985153" y="4075358"/>
            <a:ext cx="3770680" cy="581826"/>
          </a:xfrm>
          <a:prstGeom prst="rect">
            <a:avLst/>
          </a:prstGeom>
        </p:spPr>
      </p:pic>
      <p:sp>
        <p:nvSpPr>
          <p:cNvPr id="13" name="Rectangle 12">
            <a:extLst>
              <a:ext uri="{FF2B5EF4-FFF2-40B4-BE49-F238E27FC236}">
                <a16:creationId xmlns:a16="http://schemas.microsoft.com/office/drawing/2014/main" id="{92A7A811-1899-45E8-9A1A-401E82A203DC}"/>
              </a:ext>
            </a:extLst>
          </p:cNvPr>
          <p:cNvSpPr/>
          <p:nvPr/>
        </p:nvSpPr>
        <p:spPr>
          <a:xfrm>
            <a:off x="707504" y="4684513"/>
            <a:ext cx="1928348" cy="325345"/>
          </a:xfrm>
          <a:prstGeom prst="rect">
            <a:avLst/>
          </a:prstGeom>
        </p:spPr>
        <p:txBody>
          <a:bodyPr wrap="none">
            <a:spAutoFit/>
          </a:bodyPr>
          <a:lstStyle/>
          <a:p>
            <a:pPr algn="just">
              <a:lnSpc>
                <a:spcPts val="1950"/>
              </a:lnSpc>
            </a:pPr>
            <a:r>
              <a:rPr lang="en-US" sz="1200" b="1" dirty="0">
                <a:solidFill>
                  <a:srgbClr val="E5E0DF"/>
                </a:solidFill>
                <a:ea typeface="Inter" pitchFamily="34" charset="-122"/>
                <a:cs typeface="Inter" pitchFamily="34" charset="-120"/>
              </a:rPr>
              <a:t>Categorical Cross-Entropy  :</a:t>
            </a:r>
            <a:endParaRPr lang="en-US" sz="1200" dirty="0"/>
          </a:p>
        </p:txBody>
      </p:sp>
      <p:sp>
        <p:nvSpPr>
          <p:cNvPr id="14" name="Rectangle 13">
            <a:extLst>
              <a:ext uri="{FF2B5EF4-FFF2-40B4-BE49-F238E27FC236}">
                <a16:creationId xmlns:a16="http://schemas.microsoft.com/office/drawing/2014/main" id="{1E34E173-2804-4B77-9DB7-AD6E3FFA1ECE}"/>
              </a:ext>
            </a:extLst>
          </p:cNvPr>
          <p:cNvSpPr/>
          <p:nvPr/>
        </p:nvSpPr>
        <p:spPr>
          <a:xfrm>
            <a:off x="876706" y="4931422"/>
            <a:ext cx="4034310" cy="324191"/>
          </a:xfrm>
          <a:prstGeom prst="rect">
            <a:avLst/>
          </a:prstGeom>
        </p:spPr>
        <p:txBody>
          <a:bodyPr wrap="none">
            <a:spAutoFit/>
          </a:bodyPr>
          <a:lstStyle/>
          <a:p>
            <a:pPr algn="just">
              <a:lnSpc>
                <a:spcPts val="1950"/>
              </a:lnSpc>
            </a:pPr>
            <a:r>
              <a:rPr lang="en-US" sz="1200" b="1" dirty="0">
                <a:solidFill>
                  <a:srgbClr val="E5E0DF"/>
                </a:solidFill>
                <a:ea typeface="Inter" pitchFamily="34" charset="-122"/>
                <a:cs typeface="Inter" pitchFamily="34" charset="-120"/>
              </a:rPr>
              <a:t>Use Case:</a:t>
            </a:r>
            <a:r>
              <a:rPr lang="en-US" sz="1200" dirty="0">
                <a:solidFill>
                  <a:srgbClr val="E5E0DF"/>
                </a:solidFill>
                <a:ea typeface="Inter" pitchFamily="34" charset="-122"/>
                <a:cs typeface="Inter" pitchFamily="34" charset="-120"/>
              </a:rPr>
              <a:t> Multi-class classification (one-hot encoded labels).</a:t>
            </a:r>
            <a:endParaRPr lang="en-US" sz="1200" dirty="0"/>
          </a:p>
        </p:txBody>
      </p:sp>
      <p:sp>
        <p:nvSpPr>
          <p:cNvPr id="15" name="Rectangle 14">
            <a:extLst>
              <a:ext uri="{FF2B5EF4-FFF2-40B4-BE49-F238E27FC236}">
                <a16:creationId xmlns:a16="http://schemas.microsoft.com/office/drawing/2014/main" id="{F15FE0F1-342A-4C2E-8C9E-89A55825BBF2}"/>
              </a:ext>
            </a:extLst>
          </p:cNvPr>
          <p:cNvSpPr/>
          <p:nvPr/>
        </p:nvSpPr>
        <p:spPr>
          <a:xfrm>
            <a:off x="872926" y="5246507"/>
            <a:ext cx="6096000" cy="838306"/>
          </a:xfrm>
          <a:prstGeom prst="rect">
            <a:avLst/>
          </a:prstGeom>
        </p:spPr>
        <p:txBody>
          <a:bodyPr>
            <a:spAutoFit/>
          </a:bodyPr>
          <a:lstStyle/>
          <a:p>
            <a:pPr algn="just">
              <a:lnSpc>
                <a:spcPts val="1950"/>
              </a:lnSpc>
            </a:pPr>
            <a:r>
              <a:rPr lang="en-US" sz="1200" b="1" dirty="0">
                <a:solidFill>
                  <a:srgbClr val="E5E0DF"/>
                </a:solidFill>
                <a:ea typeface="Inter" pitchFamily="34" charset="-122"/>
                <a:cs typeface="Inter" pitchFamily="34" charset="-120"/>
              </a:rPr>
              <a:t>Explanation:</a:t>
            </a:r>
            <a:r>
              <a:rPr lang="en-US" sz="1200" dirty="0">
                <a:solidFill>
                  <a:srgbClr val="E5E0DF"/>
                </a:solidFill>
                <a:ea typeface="Inter" pitchFamily="34" charset="-122"/>
                <a:cs typeface="Inter" pitchFamily="34" charset="-120"/>
              </a:rPr>
              <a:t> An extension of binary cross-entropy for more than two classes. It sums the negative log probabilities for the true classes. The model is penalized more when it assigns a low probability to the correct class. Requires target labels to be one-hot encoded.</a:t>
            </a:r>
            <a:endParaRPr lang="en-US" sz="1200" dirty="0"/>
          </a:p>
        </p:txBody>
      </p:sp>
      <p:pic>
        <p:nvPicPr>
          <p:cNvPr id="16" name="Picture 15">
            <a:extLst>
              <a:ext uri="{FF2B5EF4-FFF2-40B4-BE49-F238E27FC236}">
                <a16:creationId xmlns:a16="http://schemas.microsoft.com/office/drawing/2014/main" id="{AD09B5F2-A3C5-4A78-A23C-21C54EA0A3EB}"/>
              </a:ext>
            </a:extLst>
          </p:cNvPr>
          <p:cNvPicPr>
            <a:picLocks noChangeAspect="1"/>
          </p:cNvPicPr>
          <p:nvPr/>
        </p:nvPicPr>
        <p:blipFill>
          <a:blip r:embed="rId4"/>
          <a:stretch>
            <a:fillRect/>
          </a:stretch>
        </p:blipFill>
        <p:spPr>
          <a:xfrm>
            <a:off x="2635852" y="6089173"/>
            <a:ext cx="1878759" cy="537702"/>
          </a:xfrm>
          <a:prstGeom prst="rect">
            <a:avLst/>
          </a:prstGeom>
        </p:spPr>
      </p:pic>
      <p:pic>
        <p:nvPicPr>
          <p:cNvPr id="17" name="Picture 16">
            <a:extLst>
              <a:ext uri="{FF2B5EF4-FFF2-40B4-BE49-F238E27FC236}">
                <a16:creationId xmlns:a16="http://schemas.microsoft.com/office/drawing/2014/main" id="{E837EDEC-37B1-4D0F-9676-0F89235C8EBF}"/>
              </a:ext>
            </a:extLst>
          </p:cNvPr>
          <p:cNvPicPr>
            <a:picLocks noChangeAspect="1"/>
          </p:cNvPicPr>
          <p:nvPr/>
        </p:nvPicPr>
        <p:blipFill>
          <a:blip r:embed="rId5"/>
          <a:stretch>
            <a:fillRect/>
          </a:stretch>
        </p:blipFill>
        <p:spPr>
          <a:xfrm>
            <a:off x="7389994" y="937408"/>
            <a:ext cx="4802006" cy="5939642"/>
          </a:xfrm>
          <a:prstGeom prst="rect">
            <a:avLst/>
          </a:prstGeom>
        </p:spPr>
      </p:pic>
      <p:sp>
        <p:nvSpPr>
          <p:cNvPr id="18" name="Slide Number Placeholder 17">
            <a:extLst>
              <a:ext uri="{FF2B5EF4-FFF2-40B4-BE49-F238E27FC236}">
                <a16:creationId xmlns:a16="http://schemas.microsoft.com/office/drawing/2014/main" id="{42E1C11A-4FBB-4507-B4AD-69E50DB4FCA4}"/>
              </a:ext>
            </a:extLst>
          </p:cNvPr>
          <p:cNvSpPr>
            <a:spLocks noGrp="1"/>
          </p:cNvSpPr>
          <p:nvPr>
            <p:ph type="sldNum" sz="quarter" idx="12"/>
          </p:nvPr>
        </p:nvSpPr>
        <p:spPr/>
        <p:txBody>
          <a:bodyPr/>
          <a:lstStyle/>
          <a:p>
            <a:fld id="{1E4C304E-1226-4080-BF13-67E3E09D5223}" type="slidenum">
              <a:rPr lang="en-IN" smtClean="0"/>
              <a:t>24</a:t>
            </a:fld>
            <a:endParaRPr lang="en-IN"/>
          </a:p>
        </p:txBody>
      </p:sp>
    </p:spTree>
    <p:extLst>
      <p:ext uri="{BB962C8B-B14F-4D97-AF65-F5344CB8AC3E}">
        <p14:creationId xmlns:p14="http://schemas.microsoft.com/office/powerpoint/2010/main" val="242915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A349F0-A233-436D-B309-C824C396288A}"/>
              </a:ext>
            </a:extLst>
          </p:cNvPr>
          <p:cNvSpPr txBox="1"/>
          <p:nvPr/>
        </p:nvSpPr>
        <p:spPr>
          <a:xfrm>
            <a:off x="438150" y="228600"/>
            <a:ext cx="6067425" cy="400110"/>
          </a:xfrm>
          <a:prstGeom prst="rect">
            <a:avLst/>
          </a:prstGeom>
          <a:noFill/>
        </p:spPr>
        <p:txBody>
          <a:bodyPr wrap="square" rtlCol="0">
            <a:spAutoFit/>
          </a:bodyPr>
          <a:lstStyle/>
          <a:p>
            <a:pPr algn="just"/>
            <a:r>
              <a:rPr lang="en-US" sz="2000" b="1" dirty="0">
                <a:solidFill>
                  <a:schemeClr val="bg1"/>
                </a:solidFill>
              </a:rPr>
              <a:t>Advance Optimization Techniques : </a:t>
            </a:r>
            <a:endParaRPr lang="en-IN" sz="2000" b="1" dirty="0">
              <a:solidFill>
                <a:schemeClr val="bg1"/>
              </a:solidFill>
            </a:endParaRPr>
          </a:p>
        </p:txBody>
      </p:sp>
      <p:sp>
        <p:nvSpPr>
          <p:cNvPr id="4" name="Rectangle 3">
            <a:extLst>
              <a:ext uri="{FF2B5EF4-FFF2-40B4-BE49-F238E27FC236}">
                <a16:creationId xmlns:a16="http://schemas.microsoft.com/office/drawing/2014/main" id="{FB1CCD47-0678-41A0-9A3C-F25BFDF941C9}"/>
              </a:ext>
            </a:extLst>
          </p:cNvPr>
          <p:cNvSpPr/>
          <p:nvPr/>
        </p:nvSpPr>
        <p:spPr>
          <a:xfrm>
            <a:off x="438150" y="628710"/>
            <a:ext cx="11515724" cy="617733"/>
          </a:xfrm>
          <a:prstGeom prst="rect">
            <a:avLst/>
          </a:prstGeom>
        </p:spPr>
        <p:txBody>
          <a:bodyPr wrap="square">
            <a:spAutoFit/>
          </a:bodyPr>
          <a:lstStyle/>
          <a:p>
            <a:pPr algn="just">
              <a:lnSpc>
                <a:spcPct val="150000"/>
              </a:lnSpc>
            </a:pPr>
            <a:r>
              <a:rPr lang="en-US" sz="1200" dirty="0">
                <a:solidFill>
                  <a:srgbClr val="E0D6DE"/>
                </a:solidFill>
                <a:ea typeface="Fira Sans" pitchFamily="34" charset="-122"/>
                <a:cs typeface="Fira Sans" pitchFamily="34" charset="-120"/>
              </a:rPr>
              <a:t>While selecting the right loss function is crucial, effective optimization also relies on smart algorithms and techniques that guide the model during training. These strategies aim to find optimal weights efficiently and prevent common training pitfalls.</a:t>
            </a:r>
            <a:endParaRPr lang="en-US" sz="1200" dirty="0"/>
          </a:p>
        </p:txBody>
      </p:sp>
      <p:sp>
        <p:nvSpPr>
          <p:cNvPr id="5" name="Rectangle 4">
            <a:extLst>
              <a:ext uri="{FF2B5EF4-FFF2-40B4-BE49-F238E27FC236}">
                <a16:creationId xmlns:a16="http://schemas.microsoft.com/office/drawing/2014/main" id="{7FC45066-DA44-4830-B1D0-73F2BE790F7F}"/>
              </a:ext>
            </a:extLst>
          </p:cNvPr>
          <p:cNvSpPr/>
          <p:nvPr/>
        </p:nvSpPr>
        <p:spPr>
          <a:xfrm>
            <a:off x="582545" y="1361969"/>
            <a:ext cx="2889317" cy="370551"/>
          </a:xfrm>
          <a:prstGeom prst="rect">
            <a:avLst/>
          </a:prstGeom>
        </p:spPr>
        <p:txBody>
          <a:bodyPr wrap="none">
            <a:spAutoFit/>
          </a:bodyPr>
          <a:lstStyle/>
          <a:p>
            <a:pPr algn="just">
              <a:lnSpc>
                <a:spcPts val="2400"/>
              </a:lnSpc>
            </a:pPr>
            <a:r>
              <a:rPr lang="en-US" sz="1400" b="1" dirty="0">
                <a:solidFill>
                  <a:srgbClr val="E0D6DE"/>
                </a:solidFill>
                <a:ea typeface="Anton" pitchFamily="34" charset="-122"/>
                <a:cs typeface="Anton" pitchFamily="34" charset="-120"/>
              </a:rPr>
              <a:t>Adaptive Learning Rate Optimizers : </a:t>
            </a:r>
            <a:endParaRPr lang="en-US" sz="1400" b="1" dirty="0"/>
          </a:p>
        </p:txBody>
      </p:sp>
      <p:sp>
        <p:nvSpPr>
          <p:cNvPr id="6" name="Rectangle 5">
            <a:extLst>
              <a:ext uri="{FF2B5EF4-FFF2-40B4-BE49-F238E27FC236}">
                <a16:creationId xmlns:a16="http://schemas.microsoft.com/office/drawing/2014/main" id="{C12137BE-CB63-49F8-8E57-56160E0741A8}"/>
              </a:ext>
            </a:extLst>
          </p:cNvPr>
          <p:cNvSpPr/>
          <p:nvPr/>
        </p:nvSpPr>
        <p:spPr>
          <a:xfrm>
            <a:off x="762000" y="1646553"/>
            <a:ext cx="6096000" cy="1171731"/>
          </a:xfrm>
          <a:prstGeom prst="rect">
            <a:avLst/>
          </a:prstGeom>
        </p:spPr>
        <p:txBody>
          <a:bodyPr>
            <a:spAutoFit/>
          </a:bodyPr>
          <a:lstStyle/>
          <a:p>
            <a:pPr algn="just">
              <a:lnSpc>
                <a:spcPct val="150000"/>
              </a:lnSpc>
            </a:pPr>
            <a:r>
              <a:rPr lang="en-US" sz="1200" dirty="0">
                <a:solidFill>
                  <a:srgbClr val="E0D6DE"/>
                </a:solidFill>
                <a:ea typeface="Fira Sans" pitchFamily="34" charset="-122"/>
                <a:cs typeface="Fira Sans" pitchFamily="34" charset="-120"/>
              </a:rPr>
              <a:t>Optimizers like </a:t>
            </a:r>
            <a:r>
              <a:rPr lang="en-US" sz="1200" b="1" dirty="0">
                <a:solidFill>
                  <a:srgbClr val="E0D6DE"/>
                </a:solidFill>
                <a:ea typeface="Fira Sans" pitchFamily="34" charset="-122"/>
                <a:cs typeface="Fira Sans" pitchFamily="34" charset="-120"/>
              </a:rPr>
              <a:t>Adam</a:t>
            </a:r>
            <a:r>
              <a:rPr lang="en-US" sz="1200" dirty="0">
                <a:solidFill>
                  <a:srgbClr val="E0D6DE"/>
                </a:solidFill>
                <a:ea typeface="Fira Sans" pitchFamily="34" charset="-122"/>
                <a:cs typeface="Fira Sans" pitchFamily="34" charset="-120"/>
              </a:rPr>
              <a:t>, </a:t>
            </a:r>
            <a:r>
              <a:rPr lang="en-US" sz="1200" b="1" dirty="0" err="1">
                <a:solidFill>
                  <a:srgbClr val="E0D6DE"/>
                </a:solidFill>
                <a:ea typeface="Fira Sans" pitchFamily="34" charset="-122"/>
                <a:cs typeface="Fira Sans" pitchFamily="34" charset="-120"/>
              </a:rPr>
              <a:t>RMSprop</a:t>
            </a:r>
            <a:r>
              <a:rPr lang="en-US" sz="1200" dirty="0">
                <a:solidFill>
                  <a:srgbClr val="E0D6DE"/>
                </a:solidFill>
                <a:ea typeface="Fira Sans" pitchFamily="34" charset="-122"/>
                <a:cs typeface="Fira Sans" pitchFamily="34" charset="-120"/>
              </a:rPr>
              <a:t>, and </a:t>
            </a:r>
            <a:r>
              <a:rPr lang="en-US" sz="1200" b="1" dirty="0" err="1">
                <a:solidFill>
                  <a:srgbClr val="E0D6DE"/>
                </a:solidFill>
                <a:ea typeface="Fira Sans" pitchFamily="34" charset="-122"/>
                <a:cs typeface="Fira Sans" pitchFamily="34" charset="-120"/>
              </a:rPr>
              <a:t>Adagrad</a:t>
            </a:r>
            <a:r>
              <a:rPr lang="en-US" sz="1200" dirty="0">
                <a:solidFill>
                  <a:srgbClr val="E0D6DE"/>
                </a:solidFill>
                <a:ea typeface="Fira Sans" pitchFamily="34" charset="-122"/>
                <a:cs typeface="Fira Sans" pitchFamily="34" charset="-120"/>
              </a:rPr>
              <a:t> dynamically adjust the learning rate for each parameter based on past gradients. This allows for faster convergence and often better performance by adapting to the local landscape of the loss function. Adam is generally a strong default choice.</a:t>
            </a:r>
            <a:endParaRPr lang="en-US" sz="1200" dirty="0"/>
          </a:p>
        </p:txBody>
      </p:sp>
      <p:sp>
        <p:nvSpPr>
          <p:cNvPr id="7" name="Rectangle 6">
            <a:extLst>
              <a:ext uri="{FF2B5EF4-FFF2-40B4-BE49-F238E27FC236}">
                <a16:creationId xmlns:a16="http://schemas.microsoft.com/office/drawing/2014/main" id="{86054F12-DCD5-4BF6-BE6C-24A3B84D5E5F}"/>
              </a:ext>
            </a:extLst>
          </p:cNvPr>
          <p:cNvSpPr/>
          <p:nvPr/>
        </p:nvSpPr>
        <p:spPr>
          <a:xfrm>
            <a:off x="582545" y="2797668"/>
            <a:ext cx="2251257" cy="370551"/>
          </a:xfrm>
          <a:prstGeom prst="rect">
            <a:avLst/>
          </a:prstGeom>
        </p:spPr>
        <p:txBody>
          <a:bodyPr wrap="none">
            <a:spAutoFit/>
          </a:bodyPr>
          <a:lstStyle/>
          <a:p>
            <a:pPr algn="just">
              <a:lnSpc>
                <a:spcPts val="2400"/>
              </a:lnSpc>
            </a:pPr>
            <a:r>
              <a:rPr lang="en-US" sz="1400" b="1" dirty="0">
                <a:solidFill>
                  <a:srgbClr val="E0D6DE"/>
                </a:solidFill>
                <a:ea typeface="Anton" pitchFamily="34" charset="-122"/>
                <a:cs typeface="Anton" pitchFamily="34" charset="-120"/>
              </a:rPr>
              <a:t>Regularization Techniques : </a:t>
            </a:r>
            <a:endParaRPr lang="en-US" sz="1400" b="1" dirty="0"/>
          </a:p>
        </p:txBody>
      </p:sp>
      <p:sp>
        <p:nvSpPr>
          <p:cNvPr id="8" name="Rectangle 7">
            <a:extLst>
              <a:ext uri="{FF2B5EF4-FFF2-40B4-BE49-F238E27FC236}">
                <a16:creationId xmlns:a16="http://schemas.microsoft.com/office/drawing/2014/main" id="{1E6C304B-B8D5-4DC6-AA51-59013FF9E2D4}"/>
              </a:ext>
            </a:extLst>
          </p:cNvPr>
          <p:cNvSpPr/>
          <p:nvPr/>
        </p:nvSpPr>
        <p:spPr>
          <a:xfrm>
            <a:off x="762000" y="3102868"/>
            <a:ext cx="6096000" cy="894732"/>
          </a:xfrm>
          <a:prstGeom prst="rect">
            <a:avLst/>
          </a:prstGeom>
        </p:spPr>
        <p:txBody>
          <a:bodyPr>
            <a:spAutoFit/>
          </a:bodyPr>
          <a:lstStyle/>
          <a:p>
            <a:pPr algn="just">
              <a:lnSpc>
                <a:spcPct val="150000"/>
              </a:lnSpc>
            </a:pPr>
            <a:r>
              <a:rPr lang="en-US" sz="1200" dirty="0">
                <a:solidFill>
                  <a:srgbClr val="E0D6DE"/>
                </a:solidFill>
                <a:ea typeface="Fira Sans" pitchFamily="34" charset="-122"/>
                <a:cs typeface="Fira Sans" pitchFamily="34" charset="-120"/>
              </a:rPr>
              <a:t>Methods like L1/L2 regularization and Dropout are essential to prevent overfitting, especially in complex CNN architectures. L1 and L2 penalize large weights, while Dropout randomly deactivates neurons during training, forcing the network to learn more robust features.</a:t>
            </a:r>
            <a:endParaRPr lang="en-US" sz="1200" dirty="0"/>
          </a:p>
        </p:txBody>
      </p:sp>
      <p:sp>
        <p:nvSpPr>
          <p:cNvPr id="9" name="Rectangle 8">
            <a:extLst>
              <a:ext uri="{FF2B5EF4-FFF2-40B4-BE49-F238E27FC236}">
                <a16:creationId xmlns:a16="http://schemas.microsoft.com/office/drawing/2014/main" id="{94321ADB-0A93-4532-BB90-84A489381AC8}"/>
              </a:ext>
            </a:extLst>
          </p:cNvPr>
          <p:cNvSpPr/>
          <p:nvPr/>
        </p:nvSpPr>
        <p:spPr>
          <a:xfrm>
            <a:off x="599144" y="4048091"/>
            <a:ext cx="1792478" cy="370551"/>
          </a:xfrm>
          <a:prstGeom prst="rect">
            <a:avLst/>
          </a:prstGeom>
        </p:spPr>
        <p:txBody>
          <a:bodyPr wrap="none">
            <a:spAutoFit/>
          </a:bodyPr>
          <a:lstStyle/>
          <a:p>
            <a:pPr algn="just">
              <a:lnSpc>
                <a:spcPts val="2400"/>
              </a:lnSpc>
            </a:pPr>
            <a:r>
              <a:rPr lang="en-US" sz="1400" b="1" dirty="0">
                <a:solidFill>
                  <a:srgbClr val="E0D6DE"/>
                </a:solidFill>
                <a:ea typeface="Anton" pitchFamily="34" charset="-122"/>
                <a:cs typeface="Anton" pitchFamily="34" charset="-120"/>
              </a:rPr>
              <a:t>Batch Normalization :</a:t>
            </a:r>
            <a:endParaRPr lang="en-US" sz="1400" b="1" dirty="0"/>
          </a:p>
        </p:txBody>
      </p:sp>
      <p:sp>
        <p:nvSpPr>
          <p:cNvPr id="10" name="Rectangle 9">
            <a:extLst>
              <a:ext uri="{FF2B5EF4-FFF2-40B4-BE49-F238E27FC236}">
                <a16:creationId xmlns:a16="http://schemas.microsoft.com/office/drawing/2014/main" id="{8EAB58CC-E0CF-411D-8B61-AD3FCD13C286}"/>
              </a:ext>
            </a:extLst>
          </p:cNvPr>
          <p:cNvSpPr/>
          <p:nvPr/>
        </p:nvSpPr>
        <p:spPr>
          <a:xfrm>
            <a:off x="762000" y="4418642"/>
            <a:ext cx="6096000" cy="1171731"/>
          </a:xfrm>
          <a:prstGeom prst="rect">
            <a:avLst/>
          </a:prstGeom>
        </p:spPr>
        <p:txBody>
          <a:bodyPr>
            <a:spAutoFit/>
          </a:bodyPr>
          <a:lstStyle/>
          <a:p>
            <a:pPr algn="just">
              <a:lnSpc>
                <a:spcPct val="150000"/>
              </a:lnSpc>
            </a:pPr>
            <a:r>
              <a:rPr lang="en-US" sz="1200" dirty="0">
                <a:solidFill>
                  <a:srgbClr val="E0D6DE"/>
                </a:solidFill>
                <a:ea typeface="Fira Sans" pitchFamily="34" charset="-122"/>
                <a:cs typeface="Fira Sans" pitchFamily="34" charset="-120"/>
              </a:rPr>
              <a:t>Normalizes the activations of intermediate layers, stabilizing training and allowing for higher learning rates. It reduces the "internal covariate shift," making the network less sensitive to initialization and improving generalization. Typically applied after convolutional layers and before activation functions.</a:t>
            </a:r>
            <a:endParaRPr lang="en-US" sz="1200" dirty="0"/>
          </a:p>
        </p:txBody>
      </p:sp>
      <p:sp>
        <p:nvSpPr>
          <p:cNvPr id="11" name="AutoShape 2" descr="Optimization minimal vector line icon on 3d button isolated on black  background premium vector | Premium Vector">
            <a:extLst>
              <a:ext uri="{FF2B5EF4-FFF2-40B4-BE49-F238E27FC236}">
                <a16:creationId xmlns:a16="http://schemas.microsoft.com/office/drawing/2014/main" id="{80EFAD55-55E2-467F-8650-C64B6A98DDF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 name="Picture 16">
            <a:extLst>
              <a:ext uri="{FF2B5EF4-FFF2-40B4-BE49-F238E27FC236}">
                <a16:creationId xmlns:a16="http://schemas.microsoft.com/office/drawing/2014/main" id="{05416831-EC91-4D91-A038-5804C9C59B05}"/>
              </a:ext>
            </a:extLst>
          </p:cNvPr>
          <p:cNvPicPr>
            <a:picLocks noChangeAspect="1"/>
          </p:cNvPicPr>
          <p:nvPr/>
        </p:nvPicPr>
        <p:blipFill>
          <a:blip r:embed="rId2"/>
          <a:stretch>
            <a:fillRect/>
          </a:stretch>
        </p:blipFill>
        <p:spPr>
          <a:xfrm>
            <a:off x="7020857" y="1028700"/>
            <a:ext cx="5171144" cy="5829300"/>
          </a:xfrm>
          <a:prstGeom prst="rect">
            <a:avLst/>
          </a:prstGeom>
        </p:spPr>
      </p:pic>
      <p:sp>
        <p:nvSpPr>
          <p:cNvPr id="18" name="Slide Number Placeholder 17">
            <a:extLst>
              <a:ext uri="{FF2B5EF4-FFF2-40B4-BE49-F238E27FC236}">
                <a16:creationId xmlns:a16="http://schemas.microsoft.com/office/drawing/2014/main" id="{9F906739-B2A7-4D34-87A6-01675140BD8C}"/>
              </a:ext>
            </a:extLst>
          </p:cNvPr>
          <p:cNvSpPr>
            <a:spLocks noGrp="1"/>
          </p:cNvSpPr>
          <p:nvPr>
            <p:ph type="sldNum" sz="quarter" idx="12"/>
          </p:nvPr>
        </p:nvSpPr>
        <p:spPr/>
        <p:txBody>
          <a:bodyPr/>
          <a:lstStyle/>
          <a:p>
            <a:fld id="{1E4C304E-1226-4080-BF13-67E3E09D5223}" type="slidenum">
              <a:rPr lang="en-IN" smtClean="0"/>
              <a:t>25</a:t>
            </a:fld>
            <a:endParaRPr lang="en-IN"/>
          </a:p>
        </p:txBody>
      </p:sp>
    </p:spTree>
    <p:extLst>
      <p:ext uri="{BB962C8B-B14F-4D97-AF65-F5344CB8AC3E}">
        <p14:creationId xmlns:p14="http://schemas.microsoft.com/office/powerpoint/2010/main" val="1274907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BF7192-7735-4853-8609-3622517A112F}"/>
              </a:ext>
            </a:extLst>
          </p:cNvPr>
          <p:cNvSpPr txBox="1"/>
          <p:nvPr/>
        </p:nvSpPr>
        <p:spPr>
          <a:xfrm>
            <a:off x="342899" y="273050"/>
            <a:ext cx="6962775" cy="400110"/>
          </a:xfrm>
          <a:prstGeom prst="rect">
            <a:avLst/>
          </a:prstGeom>
          <a:noFill/>
        </p:spPr>
        <p:txBody>
          <a:bodyPr wrap="square" rtlCol="0">
            <a:spAutoFit/>
          </a:bodyPr>
          <a:lstStyle/>
          <a:p>
            <a:pPr algn="just"/>
            <a:r>
              <a:rPr lang="en-US" sz="2000" b="1" dirty="0">
                <a:solidFill>
                  <a:schemeClr val="bg1"/>
                </a:solidFill>
              </a:rPr>
              <a:t>Hyperparameter Tuning : The Art of Model optimization</a:t>
            </a:r>
            <a:endParaRPr lang="en-IN" sz="1400" b="1" dirty="0">
              <a:solidFill>
                <a:schemeClr val="bg1"/>
              </a:solidFill>
            </a:endParaRPr>
          </a:p>
        </p:txBody>
      </p:sp>
      <p:sp>
        <p:nvSpPr>
          <p:cNvPr id="5" name="Rectangle 4">
            <a:extLst>
              <a:ext uri="{FF2B5EF4-FFF2-40B4-BE49-F238E27FC236}">
                <a16:creationId xmlns:a16="http://schemas.microsoft.com/office/drawing/2014/main" id="{C362D912-E92A-4F48-B70E-A604B42B3669}"/>
              </a:ext>
            </a:extLst>
          </p:cNvPr>
          <p:cNvSpPr/>
          <p:nvPr/>
        </p:nvSpPr>
        <p:spPr>
          <a:xfrm>
            <a:off x="637206" y="787460"/>
            <a:ext cx="1291700" cy="255134"/>
          </a:xfrm>
          <a:prstGeom prst="rect">
            <a:avLst/>
          </a:prstGeom>
        </p:spPr>
        <p:txBody>
          <a:bodyPr wrap="none">
            <a:spAutoFit/>
          </a:bodyPr>
          <a:lstStyle/>
          <a:p>
            <a:pPr algn="just">
              <a:lnSpc>
                <a:spcPts val="1200"/>
              </a:lnSpc>
            </a:pPr>
            <a:r>
              <a:rPr lang="en-US" sz="1400" b="1" dirty="0">
                <a:solidFill>
                  <a:srgbClr val="E0D6DE"/>
                </a:solidFill>
                <a:ea typeface="Anton" pitchFamily="34" charset="-122"/>
                <a:cs typeface="Anton" pitchFamily="34" charset="-120"/>
              </a:rPr>
              <a:t>Learning Rate :</a:t>
            </a:r>
            <a:endParaRPr lang="en-US" sz="1400" b="1" dirty="0"/>
          </a:p>
        </p:txBody>
      </p:sp>
      <p:sp>
        <p:nvSpPr>
          <p:cNvPr id="6" name="Rectangle 5">
            <a:extLst>
              <a:ext uri="{FF2B5EF4-FFF2-40B4-BE49-F238E27FC236}">
                <a16:creationId xmlns:a16="http://schemas.microsoft.com/office/drawing/2014/main" id="{757DE41B-0886-4CB4-BCCF-5DBAD9F6BC20}"/>
              </a:ext>
            </a:extLst>
          </p:cNvPr>
          <p:cNvSpPr/>
          <p:nvPr/>
        </p:nvSpPr>
        <p:spPr>
          <a:xfrm>
            <a:off x="776286" y="1042594"/>
            <a:ext cx="6096000" cy="894732"/>
          </a:xfrm>
          <a:prstGeom prst="rect">
            <a:avLst/>
          </a:prstGeom>
        </p:spPr>
        <p:txBody>
          <a:bodyPr>
            <a:spAutoFit/>
          </a:bodyPr>
          <a:lstStyle/>
          <a:p>
            <a:pPr algn="just">
              <a:lnSpc>
                <a:spcPct val="150000"/>
              </a:lnSpc>
            </a:pPr>
            <a:r>
              <a:rPr lang="en-US" sz="1200" dirty="0">
                <a:solidFill>
                  <a:srgbClr val="E0D6DE"/>
                </a:solidFill>
                <a:ea typeface="Fira Sans" pitchFamily="34" charset="-122"/>
                <a:cs typeface="Fira Sans" pitchFamily="34" charset="-120"/>
              </a:rPr>
              <a:t>Perhaps the most critical hyperparameter. Too high, and the model may diverge; too low, and training will be excessively slow or get stuck in local minima. Common initial values range from </a:t>
            </a:r>
            <a:r>
              <a:rPr lang="en-US" sz="1200" dirty="0">
                <a:solidFill>
                  <a:srgbClr val="E0D6DE"/>
                </a:solidFill>
                <a:highlight>
                  <a:srgbClr val="2C2C2C"/>
                </a:highlight>
                <a:ea typeface="Consolas" pitchFamily="34" charset="-122"/>
                <a:cs typeface="Consolas" pitchFamily="34" charset="-120"/>
              </a:rPr>
              <a:t>1e-2</a:t>
            </a:r>
            <a:r>
              <a:rPr lang="en-US" sz="1200" dirty="0">
                <a:solidFill>
                  <a:srgbClr val="E0D6DE"/>
                </a:solidFill>
                <a:ea typeface="Fira Sans" pitchFamily="34" charset="-122"/>
                <a:cs typeface="Fira Sans" pitchFamily="34" charset="-120"/>
              </a:rPr>
              <a:t> to </a:t>
            </a:r>
            <a:r>
              <a:rPr lang="en-US" sz="1200" dirty="0">
                <a:solidFill>
                  <a:srgbClr val="E0D6DE"/>
                </a:solidFill>
                <a:highlight>
                  <a:srgbClr val="2C2C2C"/>
                </a:highlight>
                <a:ea typeface="Consolas" pitchFamily="34" charset="-122"/>
                <a:cs typeface="Consolas" pitchFamily="34" charset="-120"/>
              </a:rPr>
              <a:t>1e-4</a:t>
            </a:r>
            <a:r>
              <a:rPr lang="en-US" sz="1200" dirty="0">
                <a:solidFill>
                  <a:srgbClr val="E0D6DE"/>
                </a:solidFill>
                <a:ea typeface="Fira Sans" pitchFamily="34" charset="-122"/>
                <a:cs typeface="Fira Sans" pitchFamily="34" charset="-120"/>
              </a:rPr>
              <a:t>.</a:t>
            </a:r>
            <a:endParaRPr lang="en-US" sz="1200" dirty="0"/>
          </a:p>
        </p:txBody>
      </p:sp>
      <p:sp>
        <p:nvSpPr>
          <p:cNvPr id="7" name="Rectangle 6">
            <a:extLst>
              <a:ext uri="{FF2B5EF4-FFF2-40B4-BE49-F238E27FC236}">
                <a16:creationId xmlns:a16="http://schemas.microsoft.com/office/drawing/2014/main" id="{0E0850BD-BD80-4689-A153-78A0C299503A}"/>
              </a:ext>
            </a:extLst>
          </p:cNvPr>
          <p:cNvSpPr/>
          <p:nvPr/>
        </p:nvSpPr>
        <p:spPr>
          <a:xfrm>
            <a:off x="637206" y="2051626"/>
            <a:ext cx="1022075" cy="255134"/>
          </a:xfrm>
          <a:prstGeom prst="rect">
            <a:avLst/>
          </a:prstGeom>
        </p:spPr>
        <p:txBody>
          <a:bodyPr wrap="none">
            <a:spAutoFit/>
          </a:bodyPr>
          <a:lstStyle/>
          <a:p>
            <a:pPr algn="just">
              <a:lnSpc>
                <a:spcPts val="1200"/>
              </a:lnSpc>
            </a:pPr>
            <a:r>
              <a:rPr lang="en-US" sz="1400" b="1" dirty="0">
                <a:solidFill>
                  <a:srgbClr val="E0D6DE"/>
                </a:solidFill>
                <a:ea typeface="Anton" pitchFamily="34" charset="-122"/>
                <a:cs typeface="Anton" pitchFamily="34" charset="-120"/>
              </a:rPr>
              <a:t>Batch Size :</a:t>
            </a:r>
            <a:endParaRPr lang="en-US" sz="1400" b="1" dirty="0"/>
          </a:p>
        </p:txBody>
      </p:sp>
      <p:sp>
        <p:nvSpPr>
          <p:cNvPr id="8" name="Rectangle 7">
            <a:extLst>
              <a:ext uri="{FF2B5EF4-FFF2-40B4-BE49-F238E27FC236}">
                <a16:creationId xmlns:a16="http://schemas.microsoft.com/office/drawing/2014/main" id="{C3379FFE-5C7E-4A06-A587-C74FD009DD28}"/>
              </a:ext>
            </a:extLst>
          </p:cNvPr>
          <p:cNvSpPr/>
          <p:nvPr/>
        </p:nvSpPr>
        <p:spPr>
          <a:xfrm>
            <a:off x="776286" y="2306760"/>
            <a:ext cx="6096000" cy="1171731"/>
          </a:xfrm>
          <a:prstGeom prst="rect">
            <a:avLst/>
          </a:prstGeom>
        </p:spPr>
        <p:txBody>
          <a:bodyPr>
            <a:spAutoFit/>
          </a:bodyPr>
          <a:lstStyle/>
          <a:p>
            <a:pPr algn="just">
              <a:lnSpc>
                <a:spcPct val="150000"/>
              </a:lnSpc>
            </a:pPr>
            <a:r>
              <a:rPr lang="en-US" sz="1200" dirty="0">
                <a:solidFill>
                  <a:srgbClr val="E0D6DE"/>
                </a:solidFill>
                <a:ea typeface="Fira Sans" pitchFamily="34" charset="-122"/>
                <a:cs typeface="Fira Sans" pitchFamily="34" charset="-120"/>
              </a:rPr>
              <a:t>The number of samples processed before the model's internal parameters are updated. Larger batches can provide a more accurate estimate of the gradient but require more memory and can lead to poorer generalization. Smaller batches offer more frequent updates and can escape sharp minima.</a:t>
            </a:r>
            <a:endParaRPr lang="en-US" sz="1200" dirty="0"/>
          </a:p>
        </p:txBody>
      </p:sp>
      <p:sp>
        <p:nvSpPr>
          <p:cNvPr id="9" name="Rectangle 8">
            <a:extLst>
              <a:ext uri="{FF2B5EF4-FFF2-40B4-BE49-F238E27FC236}">
                <a16:creationId xmlns:a16="http://schemas.microsoft.com/office/drawing/2014/main" id="{5F163E81-CF12-4DDF-9A57-ABA2F287317F}"/>
              </a:ext>
            </a:extLst>
          </p:cNvPr>
          <p:cNvSpPr/>
          <p:nvPr/>
        </p:nvSpPr>
        <p:spPr>
          <a:xfrm>
            <a:off x="637206" y="3478491"/>
            <a:ext cx="1641796" cy="382092"/>
          </a:xfrm>
          <a:prstGeom prst="rect">
            <a:avLst/>
          </a:prstGeom>
        </p:spPr>
        <p:txBody>
          <a:bodyPr wrap="none">
            <a:spAutoFit/>
          </a:bodyPr>
          <a:lstStyle/>
          <a:p>
            <a:pPr algn="just">
              <a:lnSpc>
                <a:spcPct val="150000"/>
              </a:lnSpc>
            </a:pPr>
            <a:r>
              <a:rPr lang="en-US" sz="1400" b="1" dirty="0">
                <a:solidFill>
                  <a:srgbClr val="E0D6DE"/>
                </a:solidFill>
                <a:ea typeface="Anton" pitchFamily="34" charset="-122"/>
                <a:cs typeface="Anton" pitchFamily="34" charset="-120"/>
              </a:rPr>
              <a:t>Number of Epochs :</a:t>
            </a:r>
            <a:endParaRPr lang="en-US" sz="1400" b="1" dirty="0"/>
          </a:p>
        </p:txBody>
      </p:sp>
      <p:sp>
        <p:nvSpPr>
          <p:cNvPr id="10" name="Rectangle 9">
            <a:extLst>
              <a:ext uri="{FF2B5EF4-FFF2-40B4-BE49-F238E27FC236}">
                <a16:creationId xmlns:a16="http://schemas.microsoft.com/office/drawing/2014/main" id="{066DA71E-1229-4898-99CE-3E822B079568}"/>
              </a:ext>
            </a:extLst>
          </p:cNvPr>
          <p:cNvSpPr/>
          <p:nvPr/>
        </p:nvSpPr>
        <p:spPr>
          <a:xfrm>
            <a:off x="776286" y="3860583"/>
            <a:ext cx="6096000" cy="616515"/>
          </a:xfrm>
          <a:prstGeom prst="rect">
            <a:avLst/>
          </a:prstGeom>
        </p:spPr>
        <p:txBody>
          <a:bodyPr>
            <a:spAutoFit/>
          </a:bodyPr>
          <a:lstStyle/>
          <a:p>
            <a:pPr algn="just">
              <a:lnSpc>
                <a:spcPct val="150000"/>
              </a:lnSpc>
            </a:pPr>
            <a:r>
              <a:rPr lang="en-US" sz="1200" dirty="0">
                <a:solidFill>
                  <a:srgbClr val="E0D6DE"/>
                </a:solidFill>
                <a:ea typeface="Fira Sans" pitchFamily="34" charset="-122"/>
                <a:cs typeface="Fira Sans" pitchFamily="34" charset="-120"/>
              </a:rPr>
              <a:t>The number of full passes over the entire training dataset. Early stopping based on validation set performance is crucial to prevent overfitting.</a:t>
            </a:r>
            <a:endParaRPr lang="en-US" sz="1200" dirty="0"/>
          </a:p>
        </p:txBody>
      </p:sp>
      <p:sp>
        <p:nvSpPr>
          <p:cNvPr id="11" name="Slide Number Placeholder 10">
            <a:extLst>
              <a:ext uri="{FF2B5EF4-FFF2-40B4-BE49-F238E27FC236}">
                <a16:creationId xmlns:a16="http://schemas.microsoft.com/office/drawing/2014/main" id="{667A7DC0-0CE2-4AC1-BEDE-CA9A97D8AF73}"/>
              </a:ext>
            </a:extLst>
          </p:cNvPr>
          <p:cNvSpPr>
            <a:spLocks noGrp="1"/>
          </p:cNvSpPr>
          <p:nvPr>
            <p:ph type="sldNum" sz="quarter" idx="12"/>
          </p:nvPr>
        </p:nvSpPr>
        <p:spPr/>
        <p:txBody>
          <a:bodyPr/>
          <a:lstStyle/>
          <a:p>
            <a:fld id="{1E4C304E-1226-4080-BF13-67E3E09D5223}" type="slidenum">
              <a:rPr lang="en-IN" smtClean="0"/>
              <a:t>26</a:t>
            </a:fld>
            <a:endParaRPr lang="en-IN"/>
          </a:p>
        </p:txBody>
      </p:sp>
    </p:spTree>
    <p:extLst>
      <p:ext uri="{BB962C8B-B14F-4D97-AF65-F5344CB8AC3E}">
        <p14:creationId xmlns:p14="http://schemas.microsoft.com/office/powerpoint/2010/main" val="1697819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049E07-70AA-4898-8807-A3D8BDEFD8D7}"/>
              </a:ext>
            </a:extLst>
          </p:cNvPr>
          <p:cNvSpPr/>
          <p:nvPr/>
        </p:nvSpPr>
        <p:spPr>
          <a:xfrm>
            <a:off x="384414" y="107114"/>
            <a:ext cx="3289683" cy="573619"/>
          </a:xfrm>
          <a:prstGeom prst="rect">
            <a:avLst/>
          </a:prstGeom>
        </p:spPr>
        <p:txBody>
          <a:bodyPr wrap="none">
            <a:spAutoFit/>
          </a:bodyPr>
          <a:lstStyle/>
          <a:p>
            <a:pPr algn="just">
              <a:lnSpc>
                <a:spcPts val="4300"/>
              </a:lnSpc>
            </a:pPr>
            <a:r>
              <a:rPr lang="en-US" sz="2000" b="1" dirty="0">
                <a:solidFill>
                  <a:srgbClr val="FFFFFF"/>
                </a:solidFill>
                <a:ea typeface="Inter Bold" pitchFamily="34" charset="-122"/>
                <a:cs typeface="Inter Bold" pitchFamily="34" charset="-120"/>
              </a:rPr>
              <a:t>Advanced Concepts in CNNs :</a:t>
            </a:r>
            <a:endParaRPr lang="en-US" sz="2000" dirty="0"/>
          </a:p>
        </p:txBody>
      </p:sp>
      <p:sp>
        <p:nvSpPr>
          <p:cNvPr id="4" name="Rectangle 3">
            <a:extLst>
              <a:ext uri="{FF2B5EF4-FFF2-40B4-BE49-F238E27FC236}">
                <a16:creationId xmlns:a16="http://schemas.microsoft.com/office/drawing/2014/main" id="{015D7D1A-2346-4837-8469-FF07FD46D1AB}"/>
              </a:ext>
            </a:extLst>
          </p:cNvPr>
          <p:cNvSpPr/>
          <p:nvPr/>
        </p:nvSpPr>
        <p:spPr>
          <a:xfrm>
            <a:off x="571500" y="647673"/>
            <a:ext cx="8648700" cy="340734"/>
          </a:xfrm>
          <a:prstGeom prst="rect">
            <a:avLst/>
          </a:prstGeom>
        </p:spPr>
        <p:txBody>
          <a:bodyPr wrap="square">
            <a:spAutoFit/>
          </a:bodyPr>
          <a:lstStyle/>
          <a:p>
            <a:pPr algn="just">
              <a:lnSpc>
                <a:spcPct val="150000"/>
              </a:lnSpc>
            </a:pPr>
            <a:r>
              <a:rPr lang="en-US" sz="1200" dirty="0">
                <a:solidFill>
                  <a:srgbClr val="E5E0DF"/>
                </a:solidFill>
                <a:ea typeface="Inter" pitchFamily="34" charset="-122"/>
                <a:cs typeface="Inter" pitchFamily="34" charset="-120"/>
              </a:rPr>
              <a:t>Beyond the fundamental building blocks, several advanced concepts contribute to the robustness and performance of modern CNNs.</a:t>
            </a:r>
            <a:endParaRPr lang="en-US" sz="1200" dirty="0"/>
          </a:p>
        </p:txBody>
      </p:sp>
      <p:sp>
        <p:nvSpPr>
          <p:cNvPr id="5" name="Rectangle 4">
            <a:extLst>
              <a:ext uri="{FF2B5EF4-FFF2-40B4-BE49-F238E27FC236}">
                <a16:creationId xmlns:a16="http://schemas.microsoft.com/office/drawing/2014/main" id="{9A6B502E-C0B1-4858-975D-A7E2765DF94C}"/>
              </a:ext>
            </a:extLst>
          </p:cNvPr>
          <p:cNvSpPr/>
          <p:nvPr/>
        </p:nvSpPr>
        <p:spPr>
          <a:xfrm>
            <a:off x="662453" y="680733"/>
            <a:ext cx="3370090" cy="678327"/>
          </a:xfrm>
          <a:prstGeom prst="rect">
            <a:avLst/>
          </a:prstGeom>
        </p:spPr>
        <p:txBody>
          <a:bodyPr wrap="none">
            <a:spAutoFit/>
          </a:bodyPr>
          <a:lstStyle/>
          <a:p>
            <a:pPr algn="just">
              <a:lnSpc>
                <a:spcPts val="5550"/>
              </a:lnSpc>
            </a:pPr>
            <a:r>
              <a:rPr lang="en-US" sz="1400" b="1" dirty="0">
                <a:solidFill>
                  <a:srgbClr val="FFFFFF"/>
                </a:solidFill>
                <a:ea typeface="Inter Bold" pitchFamily="34" charset="-122"/>
                <a:cs typeface="Inter Bold" pitchFamily="34" charset="-120"/>
              </a:rPr>
              <a:t> Weight Sharing: A Powerful Optimization </a:t>
            </a:r>
            <a:endParaRPr lang="en-US" sz="1400" dirty="0"/>
          </a:p>
        </p:txBody>
      </p:sp>
      <p:sp>
        <p:nvSpPr>
          <p:cNvPr id="6" name="Rectangle 5">
            <a:extLst>
              <a:ext uri="{FF2B5EF4-FFF2-40B4-BE49-F238E27FC236}">
                <a16:creationId xmlns:a16="http://schemas.microsoft.com/office/drawing/2014/main" id="{0F4D6BFB-5000-46A6-88EF-F0DC248299F8}"/>
              </a:ext>
            </a:extLst>
          </p:cNvPr>
          <p:cNvSpPr/>
          <p:nvPr/>
        </p:nvSpPr>
        <p:spPr>
          <a:xfrm>
            <a:off x="885824" y="1359060"/>
            <a:ext cx="6715125" cy="894732"/>
          </a:xfrm>
          <a:prstGeom prst="rect">
            <a:avLst/>
          </a:prstGeom>
        </p:spPr>
        <p:txBody>
          <a:bodyPr wrap="square">
            <a:spAutoFit/>
          </a:bodyPr>
          <a:lstStyle/>
          <a:p>
            <a:pPr algn="just">
              <a:lnSpc>
                <a:spcPct val="150000"/>
              </a:lnSpc>
            </a:pPr>
            <a:r>
              <a:rPr lang="en-US" sz="1200" dirty="0">
                <a:solidFill>
                  <a:schemeClr val="bg1"/>
                </a:solidFill>
              </a:rPr>
              <a:t>In CNNs, the </a:t>
            </a:r>
            <a:r>
              <a:rPr lang="en-US" sz="1200" b="1" dirty="0">
                <a:solidFill>
                  <a:schemeClr val="bg1"/>
                </a:solidFill>
              </a:rPr>
              <a:t>same set of filter weights </a:t>
            </a:r>
            <a:r>
              <a:rPr lang="en-US" sz="1200" dirty="0">
                <a:solidFill>
                  <a:schemeClr val="bg1"/>
                </a:solidFill>
              </a:rPr>
              <a:t>is applied across all spatial locations of the input image.</a:t>
            </a:r>
            <a:br>
              <a:rPr lang="en-US" sz="1200" dirty="0">
                <a:solidFill>
                  <a:schemeClr val="bg1"/>
                </a:solidFill>
              </a:rPr>
            </a:br>
            <a:r>
              <a:rPr lang="en-US" sz="1200" dirty="0">
                <a:solidFill>
                  <a:schemeClr val="bg1"/>
                </a:solidFill>
              </a:rPr>
              <a:t>This means instead of learning different weights for each pixel, the network reuses the same filter when sliding (convolving) across the image.</a:t>
            </a:r>
          </a:p>
        </p:txBody>
      </p:sp>
      <p:sp>
        <p:nvSpPr>
          <p:cNvPr id="7" name="Rectangle 6">
            <a:extLst>
              <a:ext uri="{FF2B5EF4-FFF2-40B4-BE49-F238E27FC236}">
                <a16:creationId xmlns:a16="http://schemas.microsoft.com/office/drawing/2014/main" id="{C5B01EC5-310B-4AB8-A534-6FC60B3F0BB2}"/>
              </a:ext>
            </a:extLst>
          </p:cNvPr>
          <p:cNvSpPr/>
          <p:nvPr/>
        </p:nvSpPr>
        <p:spPr>
          <a:xfrm>
            <a:off x="1200149" y="2624445"/>
            <a:ext cx="8429625" cy="1171731"/>
          </a:xfrm>
          <a:prstGeom prst="rect">
            <a:avLst/>
          </a:prstGeom>
        </p:spPr>
        <p:txBody>
          <a:bodyPr wrap="square">
            <a:spAutoFit/>
          </a:bodyPr>
          <a:lstStyle/>
          <a:p>
            <a:pPr marL="171450" indent="-171450" algn="just">
              <a:lnSpc>
                <a:spcPct val="150000"/>
              </a:lnSpc>
              <a:buSzPct val="100000"/>
              <a:buFont typeface="Arial" panose="020B0604020202020204" pitchFamily="34" charset="0"/>
              <a:buChar char="•"/>
            </a:pPr>
            <a:r>
              <a:rPr lang="en-US" sz="1200" b="1" dirty="0">
                <a:solidFill>
                  <a:schemeClr val="bg1"/>
                </a:solidFill>
                <a:ea typeface="Inter" pitchFamily="34" charset="-122"/>
                <a:cs typeface="Inter" pitchFamily="34" charset="-120"/>
              </a:rPr>
              <a:t>Reduced Parameters:</a:t>
            </a:r>
            <a:r>
              <a:rPr lang="en-US" sz="1200" dirty="0">
                <a:solidFill>
                  <a:schemeClr val="bg1"/>
                </a:solidFill>
                <a:ea typeface="Inter" pitchFamily="34" charset="-122"/>
                <a:cs typeface="Inter" pitchFamily="34" charset="-120"/>
              </a:rPr>
              <a:t> </a:t>
            </a:r>
          </a:p>
          <a:p>
            <a:pPr algn="just">
              <a:lnSpc>
                <a:spcPct val="150000"/>
              </a:lnSpc>
              <a:buSzPct val="100000"/>
            </a:pPr>
            <a:r>
              <a:rPr lang="en-US" sz="1200" dirty="0">
                <a:solidFill>
                  <a:schemeClr val="bg1"/>
                </a:solidFill>
                <a:ea typeface="Inter" pitchFamily="34" charset="-122"/>
                <a:cs typeface="Inter" pitchFamily="34" charset="-120"/>
              </a:rPr>
              <a:t>          (1) </a:t>
            </a:r>
            <a:r>
              <a:rPr lang="en-US" sz="1200" dirty="0">
                <a:solidFill>
                  <a:schemeClr val="bg1"/>
                </a:solidFill>
              </a:rPr>
              <a:t>In a fully connected layer, each input pixel connects to each neuron with its own weight → huge number of parameters.</a:t>
            </a:r>
          </a:p>
          <a:p>
            <a:pPr algn="just">
              <a:lnSpc>
                <a:spcPct val="150000"/>
              </a:lnSpc>
              <a:buSzPct val="100000"/>
            </a:pPr>
            <a:r>
              <a:rPr lang="en-US" sz="1200" dirty="0">
                <a:solidFill>
                  <a:schemeClr val="bg1"/>
                </a:solidFill>
                <a:ea typeface="Inter" pitchFamily="34" charset="-122"/>
                <a:cs typeface="Inter" pitchFamily="34" charset="-120"/>
              </a:rPr>
              <a:t>          (2) </a:t>
            </a:r>
            <a:r>
              <a:rPr lang="en-US" sz="1200" dirty="0">
                <a:solidFill>
                  <a:schemeClr val="bg1"/>
                </a:solidFill>
              </a:rPr>
              <a:t>With weight sharing, the same small filter (e.g., 3×3 or 5×5) scans the whole image.</a:t>
            </a:r>
          </a:p>
          <a:p>
            <a:pPr algn="just">
              <a:lnSpc>
                <a:spcPct val="150000"/>
              </a:lnSpc>
              <a:buSzPct val="100000"/>
            </a:pPr>
            <a:r>
              <a:rPr lang="en-IN" sz="1200" dirty="0">
                <a:solidFill>
                  <a:schemeClr val="bg1"/>
                </a:solidFill>
              </a:rPr>
              <a:t>          (3) This reduces parameters drastically.</a:t>
            </a:r>
            <a:r>
              <a:rPr lang="en-US" sz="1200" dirty="0">
                <a:solidFill>
                  <a:schemeClr val="bg1"/>
                </a:solidFill>
                <a:ea typeface="Inter" pitchFamily="34" charset="-122"/>
                <a:cs typeface="Inter" pitchFamily="34" charset="-120"/>
              </a:rPr>
              <a:t>  </a:t>
            </a:r>
            <a:endParaRPr lang="en-US" sz="1200" dirty="0">
              <a:solidFill>
                <a:schemeClr val="bg1"/>
              </a:solidFill>
            </a:endParaRPr>
          </a:p>
        </p:txBody>
      </p:sp>
      <p:sp>
        <p:nvSpPr>
          <p:cNvPr id="8" name="Rectangle 7">
            <a:extLst>
              <a:ext uri="{FF2B5EF4-FFF2-40B4-BE49-F238E27FC236}">
                <a16:creationId xmlns:a16="http://schemas.microsoft.com/office/drawing/2014/main" id="{6818B45A-483B-4E88-8E9D-CC2C4A7BFCFB}"/>
              </a:ext>
            </a:extLst>
          </p:cNvPr>
          <p:cNvSpPr/>
          <p:nvPr/>
        </p:nvSpPr>
        <p:spPr>
          <a:xfrm>
            <a:off x="1200149" y="3734165"/>
            <a:ext cx="8562976" cy="894732"/>
          </a:xfrm>
          <a:prstGeom prst="rect">
            <a:avLst/>
          </a:prstGeom>
        </p:spPr>
        <p:txBody>
          <a:bodyPr wrap="square">
            <a:spAutoFit/>
          </a:bodyPr>
          <a:lstStyle/>
          <a:p>
            <a:pPr marL="171450" indent="-171450" algn="just">
              <a:lnSpc>
                <a:spcPct val="150000"/>
              </a:lnSpc>
              <a:buSzPct val="100000"/>
              <a:buFont typeface="Arial" panose="020B0604020202020204" pitchFamily="34" charset="0"/>
              <a:buChar char="•"/>
            </a:pPr>
            <a:r>
              <a:rPr lang="en-US" sz="1200" b="1" dirty="0">
                <a:solidFill>
                  <a:srgbClr val="E5E0DF"/>
                </a:solidFill>
                <a:ea typeface="Inter" pitchFamily="34" charset="-122"/>
                <a:cs typeface="Inter" pitchFamily="34" charset="-120"/>
              </a:rPr>
              <a:t>Translation Invariance:</a:t>
            </a:r>
            <a:r>
              <a:rPr lang="en-US" sz="1200" dirty="0">
                <a:solidFill>
                  <a:srgbClr val="E5E0DF"/>
                </a:solidFill>
                <a:ea typeface="Inter" pitchFamily="34" charset="-122"/>
                <a:cs typeface="Inter" pitchFamily="34" charset="-120"/>
              </a:rPr>
              <a:t> </a:t>
            </a:r>
          </a:p>
          <a:p>
            <a:pPr algn="just">
              <a:lnSpc>
                <a:spcPct val="150000"/>
              </a:lnSpc>
              <a:buSzPct val="100000"/>
            </a:pPr>
            <a:r>
              <a:rPr lang="en-US" sz="1200" dirty="0">
                <a:solidFill>
                  <a:srgbClr val="E5E0DF"/>
                </a:solidFill>
                <a:ea typeface="Inter" pitchFamily="34" charset="-122"/>
                <a:cs typeface="Inter" pitchFamily="34" charset="-120"/>
              </a:rPr>
              <a:t>        Because the same filter is used everywhere, if a feature (like an edge) appears in one part of the image, the network </a:t>
            </a:r>
          </a:p>
          <a:p>
            <a:pPr algn="just">
              <a:lnSpc>
                <a:spcPct val="150000"/>
              </a:lnSpc>
              <a:buSzPct val="100000"/>
            </a:pPr>
            <a:r>
              <a:rPr lang="en-US" sz="1200" dirty="0">
                <a:solidFill>
                  <a:srgbClr val="E5E0DF"/>
                </a:solidFill>
                <a:ea typeface="Inter" pitchFamily="34" charset="-122"/>
              </a:rPr>
              <a:t>        can  </a:t>
            </a:r>
            <a:r>
              <a:rPr lang="en-US" sz="1200" dirty="0">
                <a:solidFill>
                  <a:srgbClr val="E5E0DF"/>
                </a:solidFill>
                <a:ea typeface="Inter" pitchFamily="34" charset="-122"/>
                <a:cs typeface="Inter" pitchFamily="34" charset="-120"/>
              </a:rPr>
              <a:t>detect it regardless of its position. This is crucial for robust image recognition.</a:t>
            </a:r>
            <a:endParaRPr lang="en-US" sz="1200" dirty="0"/>
          </a:p>
        </p:txBody>
      </p:sp>
      <p:sp>
        <p:nvSpPr>
          <p:cNvPr id="9" name="Rectangle 8">
            <a:extLst>
              <a:ext uri="{FF2B5EF4-FFF2-40B4-BE49-F238E27FC236}">
                <a16:creationId xmlns:a16="http://schemas.microsoft.com/office/drawing/2014/main" id="{3766091C-AE39-4588-AD86-AC92707C63C0}"/>
              </a:ext>
            </a:extLst>
          </p:cNvPr>
          <p:cNvSpPr/>
          <p:nvPr/>
        </p:nvSpPr>
        <p:spPr>
          <a:xfrm>
            <a:off x="1276349" y="4604208"/>
            <a:ext cx="6096000" cy="894732"/>
          </a:xfrm>
          <a:prstGeom prst="rect">
            <a:avLst/>
          </a:prstGeom>
        </p:spPr>
        <p:txBody>
          <a:bodyPr>
            <a:spAutoFit/>
          </a:bodyPr>
          <a:lstStyle/>
          <a:p>
            <a:pPr marL="171450" indent="-171450" algn="just">
              <a:lnSpc>
                <a:spcPct val="150000"/>
              </a:lnSpc>
              <a:buSzPct val="100000"/>
              <a:buFont typeface="Arial" panose="020B0604020202020204" pitchFamily="34" charset="0"/>
              <a:buChar char="•"/>
            </a:pPr>
            <a:r>
              <a:rPr lang="en-US" sz="1200" b="1" dirty="0">
                <a:solidFill>
                  <a:schemeClr val="bg1"/>
                </a:solidFill>
                <a:ea typeface="Inter" pitchFamily="34" charset="-122"/>
                <a:cs typeface="Inter" pitchFamily="34" charset="-120"/>
              </a:rPr>
              <a:t>Feature Detection:</a:t>
            </a:r>
            <a:r>
              <a:rPr lang="en-US" sz="1200" dirty="0">
                <a:solidFill>
                  <a:schemeClr val="bg1"/>
                </a:solidFill>
                <a:ea typeface="Inter" pitchFamily="34" charset="-122"/>
                <a:cs typeface="Inter" pitchFamily="34" charset="-120"/>
              </a:rPr>
              <a:t> </a:t>
            </a:r>
          </a:p>
          <a:p>
            <a:pPr algn="just">
              <a:lnSpc>
                <a:spcPct val="150000"/>
              </a:lnSpc>
              <a:buSzPct val="100000"/>
            </a:pPr>
            <a:r>
              <a:rPr lang="en-US" sz="1200" dirty="0">
                <a:solidFill>
                  <a:schemeClr val="bg1"/>
                </a:solidFill>
                <a:ea typeface="Inter" pitchFamily="34" charset="-122"/>
                <a:cs typeface="Inter" pitchFamily="34" charset="-120"/>
              </a:rPr>
              <a:t>          (1) </a:t>
            </a:r>
            <a:r>
              <a:rPr lang="en-US" sz="1200" dirty="0">
                <a:solidFill>
                  <a:schemeClr val="bg1"/>
                </a:solidFill>
              </a:rPr>
              <a:t>Fewer parameters mean lower risk of overfitting.</a:t>
            </a:r>
          </a:p>
          <a:p>
            <a:pPr algn="just">
              <a:lnSpc>
                <a:spcPct val="150000"/>
              </a:lnSpc>
              <a:buSzPct val="100000"/>
            </a:pPr>
            <a:r>
              <a:rPr lang="en-US" sz="1200" dirty="0">
                <a:solidFill>
                  <a:schemeClr val="bg1"/>
                </a:solidFill>
              </a:rPr>
              <a:t>          (2) The network focuses on </a:t>
            </a:r>
            <a:r>
              <a:rPr lang="en-US" sz="1200" b="1" dirty="0">
                <a:solidFill>
                  <a:schemeClr val="bg1"/>
                </a:solidFill>
              </a:rPr>
              <a:t>feature detection</a:t>
            </a:r>
            <a:r>
              <a:rPr lang="en-US" sz="1200" dirty="0">
                <a:solidFill>
                  <a:schemeClr val="bg1"/>
                </a:solidFill>
              </a:rPr>
              <a:t> rather than memorizing positions.</a:t>
            </a:r>
          </a:p>
        </p:txBody>
      </p:sp>
      <p:sp>
        <p:nvSpPr>
          <p:cNvPr id="10" name="Slide Number Placeholder 9">
            <a:extLst>
              <a:ext uri="{FF2B5EF4-FFF2-40B4-BE49-F238E27FC236}">
                <a16:creationId xmlns:a16="http://schemas.microsoft.com/office/drawing/2014/main" id="{A9EA52A9-6CB5-4BAF-A701-47D178346E6E}"/>
              </a:ext>
            </a:extLst>
          </p:cNvPr>
          <p:cNvSpPr>
            <a:spLocks noGrp="1"/>
          </p:cNvSpPr>
          <p:nvPr>
            <p:ph type="sldNum" sz="quarter" idx="12"/>
          </p:nvPr>
        </p:nvSpPr>
        <p:spPr/>
        <p:txBody>
          <a:bodyPr/>
          <a:lstStyle/>
          <a:p>
            <a:fld id="{1E4C304E-1226-4080-BF13-67E3E09D5223}" type="slidenum">
              <a:rPr lang="en-IN" smtClean="0"/>
              <a:t>27</a:t>
            </a:fld>
            <a:endParaRPr lang="en-IN"/>
          </a:p>
        </p:txBody>
      </p:sp>
      <p:sp>
        <p:nvSpPr>
          <p:cNvPr id="14" name="TextBox 13">
            <a:extLst>
              <a:ext uri="{FF2B5EF4-FFF2-40B4-BE49-F238E27FC236}">
                <a16:creationId xmlns:a16="http://schemas.microsoft.com/office/drawing/2014/main" id="{900DFD37-4A17-4295-BBAA-7F502B36AF51}"/>
              </a:ext>
            </a:extLst>
          </p:cNvPr>
          <p:cNvSpPr txBox="1"/>
          <p:nvPr/>
        </p:nvSpPr>
        <p:spPr>
          <a:xfrm>
            <a:off x="662453" y="2242353"/>
            <a:ext cx="2076451" cy="382092"/>
          </a:xfrm>
          <a:prstGeom prst="rect">
            <a:avLst/>
          </a:prstGeom>
          <a:noFill/>
        </p:spPr>
        <p:txBody>
          <a:bodyPr wrap="square" rtlCol="0">
            <a:spAutoFit/>
          </a:bodyPr>
          <a:lstStyle/>
          <a:p>
            <a:pPr algn="just">
              <a:lnSpc>
                <a:spcPct val="150000"/>
              </a:lnSpc>
            </a:pPr>
            <a:r>
              <a:rPr lang="en-US" sz="1400" b="1" dirty="0">
                <a:solidFill>
                  <a:srgbClr val="E5E0DF"/>
                </a:solidFill>
                <a:ea typeface="Inter Bold" pitchFamily="34" charset="-122"/>
                <a:cs typeface="Inter Bold" pitchFamily="34" charset="-120"/>
              </a:rPr>
              <a:t>Why They're Crucial ? </a:t>
            </a:r>
            <a:endParaRPr lang="en-US" sz="1400" b="1" dirty="0"/>
          </a:p>
        </p:txBody>
      </p:sp>
    </p:spTree>
    <p:extLst>
      <p:ext uri="{BB962C8B-B14F-4D97-AF65-F5344CB8AC3E}">
        <p14:creationId xmlns:p14="http://schemas.microsoft.com/office/powerpoint/2010/main" val="804838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DC5A73-5956-4875-AA1E-78D527209CE7}"/>
              </a:ext>
            </a:extLst>
          </p:cNvPr>
          <p:cNvSpPr/>
          <p:nvPr/>
        </p:nvSpPr>
        <p:spPr>
          <a:xfrm>
            <a:off x="651998" y="453509"/>
            <a:ext cx="1441228" cy="307777"/>
          </a:xfrm>
          <a:prstGeom prst="rect">
            <a:avLst/>
          </a:prstGeom>
        </p:spPr>
        <p:txBody>
          <a:bodyPr wrap="none">
            <a:spAutoFit/>
          </a:bodyPr>
          <a:lstStyle/>
          <a:p>
            <a:pPr algn="just"/>
            <a:r>
              <a:rPr lang="en-US" sz="1400" b="1" dirty="0">
                <a:solidFill>
                  <a:srgbClr val="FFFFFF"/>
                </a:solidFill>
                <a:ea typeface="Inter Bold" pitchFamily="34" charset="-122"/>
                <a:cs typeface="Inter Bold" pitchFamily="34" charset="-120"/>
              </a:rPr>
              <a:t>Receptive Field:  </a:t>
            </a:r>
            <a:endParaRPr lang="en-IN" sz="1400" dirty="0"/>
          </a:p>
        </p:txBody>
      </p:sp>
      <p:sp>
        <p:nvSpPr>
          <p:cNvPr id="5" name="Rectangle 4">
            <a:extLst>
              <a:ext uri="{FF2B5EF4-FFF2-40B4-BE49-F238E27FC236}">
                <a16:creationId xmlns:a16="http://schemas.microsoft.com/office/drawing/2014/main" id="{1BB06880-909A-489F-A813-19DA710A97B5}"/>
              </a:ext>
            </a:extLst>
          </p:cNvPr>
          <p:cNvSpPr/>
          <p:nvPr/>
        </p:nvSpPr>
        <p:spPr>
          <a:xfrm>
            <a:off x="919378" y="761286"/>
            <a:ext cx="906467" cy="353045"/>
          </a:xfrm>
          <a:prstGeom prst="rect">
            <a:avLst/>
          </a:prstGeom>
        </p:spPr>
        <p:txBody>
          <a:bodyPr wrap="none">
            <a:spAutoFit/>
          </a:bodyPr>
          <a:lstStyle/>
          <a:p>
            <a:pPr algn="just">
              <a:lnSpc>
                <a:spcPts val="2300"/>
              </a:lnSpc>
            </a:pPr>
            <a:r>
              <a:rPr lang="en-US" sz="1200" b="1" dirty="0">
                <a:solidFill>
                  <a:srgbClr val="E5E0DF"/>
                </a:solidFill>
                <a:ea typeface="Inter Bold" pitchFamily="34" charset="-122"/>
                <a:cs typeface="Inter Bold" pitchFamily="34" charset="-120"/>
              </a:rPr>
              <a:t>Definition :</a:t>
            </a:r>
            <a:endParaRPr lang="en-US" dirty="0"/>
          </a:p>
        </p:txBody>
      </p:sp>
      <p:sp>
        <p:nvSpPr>
          <p:cNvPr id="6" name="Rectangle 5">
            <a:extLst>
              <a:ext uri="{FF2B5EF4-FFF2-40B4-BE49-F238E27FC236}">
                <a16:creationId xmlns:a16="http://schemas.microsoft.com/office/drawing/2014/main" id="{DE192FA7-E05D-4B27-8D39-C0C77E6E4A48}"/>
              </a:ext>
            </a:extLst>
          </p:cNvPr>
          <p:cNvSpPr/>
          <p:nvPr/>
        </p:nvSpPr>
        <p:spPr>
          <a:xfrm>
            <a:off x="1038225" y="1070474"/>
            <a:ext cx="6096000" cy="894732"/>
          </a:xfrm>
          <a:prstGeom prst="rect">
            <a:avLst/>
          </a:prstGeom>
        </p:spPr>
        <p:txBody>
          <a:bodyPr>
            <a:spAutoFit/>
          </a:bodyPr>
          <a:lstStyle/>
          <a:p>
            <a:pPr algn="just">
              <a:lnSpc>
                <a:spcPct val="150000"/>
              </a:lnSpc>
            </a:pPr>
            <a:r>
              <a:rPr lang="en-US" sz="1200" dirty="0">
                <a:solidFill>
                  <a:srgbClr val="E5E0DF"/>
                </a:solidFill>
                <a:ea typeface="Inter" pitchFamily="34" charset="-122"/>
                <a:cs typeface="Inter" pitchFamily="34" charset="-120"/>
              </a:rPr>
              <a:t>The </a:t>
            </a:r>
            <a:r>
              <a:rPr lang="en-US" sz="1200" b="1" dirty="0">
                <a:solidFill>
                  <a:srgbClr val="E5E0DF"/>
                </a:solidFill>
                <a:ea typeface="Inter" pitchFamily="34" charset="-122"/>
                <a:cs typeface="Inter" pitchFamily="34" charset="-120"/>
              </a:rPr>
              <a:t>receptive field</a:t>
            </a:r>
            <a:r>
              <a:rPr lang="en-US" sz="1200" dirty="0">
                <a:solidFill>
                  <a:srgbClr val="E5E0DF"/>
                </a:solidFill>
                <a:ea typeface="Inter" pitchFamily="34" charset="-122"/>
                <a:cs typeface="Inter" pitchFamily="34" charset="-120"/>
              </a:rPr>
              <a:t> of a neuron in a convolutional layer refers to the region in the input image that influences that neuron's output. It's the area of the input "seen" by a specific filter during convolution.</a:t>
            </a:r>
            <a:endParaRPr lang="en-US" sz="1200" dirty="0"/>
          </a:p>
        </p:txBody>
      </p:sp>
      <p:sp>
        <p:nvSpPr>
          <p:cNvPr id="7" name="Rectangle 6">
            <a:extLst>
              <a:ext uri="{FF2B5EF4-FFF2-40B4-BE49-F238E27FC236}">
                <a16:creationId xmlns:a16="http://schemas.microsoft.com/office/drawing/2014/main" id="{E714F857-38FE-410D-BBDC-17E52E1810A3}"/>
              </a:ext>
            </a:extLst>
          </p:cNvPr>
          <p:cNvSpPr/>
          <p:nvPr/>
        </p:nvSpPr>
        <p:spPr>
          <a:xfrm>
            <a:off x="919378" y="1903576"/>
            <a:ext cx="1431482" cy="354200"/>
          </a:xfrm>
          <a:prstGeom prst="rect">
            <a:avLst/>
          </a:prstGeom>
        </p:spPr>
        <p:txBody>
          <a:bodyPr wrap="none">
            <a:spAutoFit/>
          </a:bodyPr>
          <a:lstStyle/>
          <a:p>
            <a:pPr algn="just">
              <a:lnSpc>
                <a:spcPts val="2300"/>
              </a:lnSpc>
            </a:pPr>
            <a:r>
              <a:rPr lang="en-US" sz="1200" b="1" dirty="0">
                <a:solidFill>
                  <a:srgbClr val="E5E0DF"/>
                </a:solidFill>
                <a:ea typeface="Inter Bold" pitchFamily="34" charset="-122"/>
                <a:cs typeface="Inter Bold" pitchFamily="34" charset="-120"/>
              </a:rPr>
              <a:t>Building Hierarchy :</a:t>
            </a:r>
            <a:endParaRPr lang="en-US" sz="1200" dirty="0"/>
          </a:p>
        </p:txBody>
      </p:sp>
      <p:sp>
        <p:nvSpPr>
          <p:cNvPr id="8" name="Rectangle 7">
            <a:extLst>
              <a:ext uri="{FF2B5EF4-FFF2-40B4-BE49-F238E27FC236}">
                <a16:creationId xmlns:a16="http://schemas.microsoft.com/office/drawing/2014/main" id="{0552F0DB-B29B-43A1-8E7A-18B4C03704C3}"/>
              </a:ext>
            </a:extLst>
          </p:cNvPr>
          <p:cNvSpPr/>
          <p:nvPr/>
        </p:nvSpPr>
        <p:spPr>
          <a:xfrm>
            <a:off x="1038225" y="2196146"/>
            <a:ext cx="6096000" cy="894732"/>
          </a:xfrm>
          <a:prstGeom prst="rect">
            <a:avLst/>
          </a:prstGeom>
        </p:spPr>
        <p:txBody>
          <a:bodyPr>
            <a:spAutoFit/>
          </a:bodyPr>
          <a:lstStyle/>
          <a:p>
            <a:pPr algn="just">
              <a:lnSpc>
                <a:spcPct val="150000"/>
              </a:lnSpc>
            </a:pPr>
            <a:r>
              <a:rPr lang="en-US" sz="1200" dirty="0">
                <a:solidFill>
                  <a:srgbClr val="E5E0DF"/>
                </a:solidFill>
                <a:ea typeface="Inter" pitchFamily="34" charset="-122"/>
                <a:cs typeface="Inter" pitchFamily="34" charset="-120"/>
              </a:rPr>
              <a:t>As information passes through multiple convolutional layers, the receptive field of neurons in deeper layers grows larger. This allows later layers to detect more complex, abstract features by combining simpler features from previous layers.</a:t>
            </a:r>
            <a:endParaRPr lang="en-US" sz="1200" dirty="0"/>
          </a:p>
        </p:txBody>
      </p:sp>
      <p:sp>
        <p:nvSpPr>
          <p:cNvPr id="9" name="Rectangle 8">
            <a:extLst>
              <a:ext uri="{FF2B5EF4-FFF2-40B4-BE49-F238E27FC236}">
                <a16:creationId xmlns:a16="http://schemas.microsoft.com/office/drawing/2014/main" id="{790073BF-2A9E-442B-9494-ADC177AFC966}"/>
              </a:ext>
            </a:extLst>
          </p:cNvPr>
          <p:cNvSpPr/>
          <p:nvPr/>
        </p:nvSpPr>
        <p:spPr>
          <a:xfrm>
            <a:off x="933526" y="3001075"/>
            <a:ext cx="1000723" cy="354200"/>
          </a:xfrm>
          <a:prstGeom prst="rect">
            <a:avLst/>
          </a:prstGeom>
        </p:spPr>
        <p:txBody>
          <a:bodyPr wrap="none">
            <a:spAutoFit/>
          </a:bodyPr>
          <a:lstStyle/>
          <a:p>
            <a:pPr algn="just">
              <a:lnSpc>
                <a:spcPts val="2300"/>
              </a:lnSpc>
            </a:pPr>
            <a:r>
              <a:rPr lang="en-US" sz="1200" b="1" dirty="0">
                <a:solidFill>
                  <a:srgbClr val="E5E0DF"/>
                </a:solidFill>
                <a:ea typeface="Inter Bold" pitchFamily="34" charset="-122"/>
                <a:cs typeface="Inter Bold" pitchFamily="34" charset="-120"/>
              </a:rPr>
              <a:t>Importance :</a:t>
            </a:r>
            <a:endParaRPr lang="en-US" sz="1200" dirty="0"/>
          </a:p>
        </p:txBody>
      </p:sp>
      <p:sp>
        <p:nvSpPr>
          <p:cNvPr id="10" name="Rectangle 9">
            <a:extLst>
              <a:ext uri="{FF2B5EF4-FFF2-40B4-BE49-F238E27FC236}">
                <a16:creationId xmlns:a16="http://schemas.microsoft.com/office/drawing/2014/main" id="{FCC37EC0-537F-4EB6-A5A0-3E9D71E119E8}"/>
              </a:ext>
            </a:extLst>
          </p:cNvPr>
          <p:cNvSpPr/>
          <p:nvPr/>
        </p:nvSpPr>
        <p:spPr>
          <a:xfrm>
            <a:off x="1038225" y="3321818"/>
            <a:ext cx="6096000" cy="894732"/>
          </a:xfrm>
          <a:prstGeom prst="rect">
            <a:avLst/>
          </a:prstGeom>
        </p:spPr>
        <p:txBody>
          <a:bodyPr>
            <a:spAutoFit/>
          </a:bodyPr>
          <a:lstStyle/>
          <a:p>
            <a:pPr algn="just">
              <a:lnSpc>
                <a:spcPct val="150000"/>
              </a:lnSpc>
            </a:pPr>
            <a:r>
              <a:rPr lang="en-US" sz="1200" dirty="0">
                <a:solidFill>
                  <a:srgbClr val="E5E0DF"/>
                </a:solidFill>
                <a:ea typeface="Inter" pitchFamily="34" charset="-122"/>
                <a:cs typeface="Inter" pitchFamily="34" charset="-120"/>
              </a:rPr>
              <a:t>Understanding receptive fields helps in designing network architectures, determining appropriate filter sizes, and interpreting what a CNN is learning at different depths. Larger receptive fields enable context-aware predictions.</a:t>
            </a:r>
            <a:endParaRPr lang="en-US" sz="1200" dirty="0"/>
          </a:p>
        </p:txBody>
      </p:sp>
      <p:pic>
        <p:nvPicPr>
          <p:cNvPr id="12" name="Picture 11">
            <a:extLst>
              <a:ext uri="{FF2B5EF4-FFF2-40B4-BE49-F238E27FC236}">
                <a16:creationId xmlns:a16="http://schemas.microsoft.com/office/drawing/2014/main" id="{5273ABC8-456D-4175-A273-A18B6F058526}"/>
              </a:ext>
            </a:extLst>
          </p:cNvPr>
          <p:cNvPicPr>
            <a:picLocks noChangeAspect="1"/>
          </p:cNvPicPr>
          <p:nvPr/>
        </p:nvPicPr>
        <p:blipFill>
          <a:blip r:embed="rId2"/>
          <a:stretch>
            <a:fillRect/>
          </a:stretch>
        </p:blipFill>
        <p:spPr>
          <a:xfrm>
            <a:off x="7143750" y="1202205"/>
            <a:ext cx="2823543" cy="2226795"/>
          </a:xfrm>
          <a:prstGeom prst="rect">
            <a:avLst/>
          </a:prstGeom>
        </p:spPr>
      </p:pic>
      <p:pic>
        <p:nvPicPr>
          <p:cNvPr id="13" name="Picture 12">
            <a:extLst>
              <a:ext uri="{FF2B5EF4-FFF2-40B4-BE49-F238E27FC236}">
                <a16:creationId xmlns:a16="http://schemas.microsoft.com/office/drawing/2014/main" id="{17267647-7548-4FD4-A4B8-31B8E3815AA0}"/>
              </a:ext>
            </a:extLst>
          </p:cNvPr>
          <p:cNvPicPr>
            <a:picLocks noChangeAspect="1"/>
          </p:cNvPicPr>
          <p:nvPr/>
        </p:nvPicPr>
        <p:blipFill>
          <a:blip r:embed="rId3"/>
          <a:stretch>
            <a:fillRect/>
          </a:stretch>
        </p:blipFill>
        <p:spPr>
          <a:xfrm>
            <a:off x="9782093" y="1202205"/>
            <a:ext cx="2336011" cy="2153070"/>
          </a:xfrm>
          <a:prstGeom prst="rect">
            <a:avLst/>
          </a:prstGeom>
        </p:spPr>
      </p:pic>
      <p:pic>
        <p:nvPicPr>
          <p:cNvPr id="14" name="Picture 13">
            <a:extLst>
              <a:ext uri="{FF2B5EF4-FFF2-40B4-BE49-F238E27FC236}">
                <a16:creationId xmlns:a16="http://schemas.microsoft.com/office/drawing/2014/main" id="{DCD4B925-20CF-444E-9A18-46C381BF8F60}"/>
              </a:ext>
            </a:extLst>
          </p:cNvPr>
          <p:cNvPicPr>
            <a:picLocks noChangeAspect="1"/>
          </p:cNvPicPr>
          <p:nvPr/>
        </p:nvPicPr>
        <p:blipFill>
          <a:blip r:embed="rId4"/>
          <a:stretch>
            <a:fillRect/>
          </a:stretch>
        </p:blipFill>
        <p:spPr>
          <a:xfrm>
            <a:off x="7143750" y="3674915"/>
            <a:ext cx="3276768" cy="2863997"/>
          </a:xfrm>
          <a:prstGeom prst="rect">
            <a:avLst/>
          </a:prstGeom>
        </p:spPr>
      </p:pic>
      <p:pic>
        <p:nvPicPr>
          <p:cNvPr id="15" name="Picture 14">
            <a:extLst>
              <a:ext uri="{FF2B5EF4-FFF2-40B4-BE49-F238E27FC236}">
                <a16:creationId xmlns:a16="http://schemas.microsoft.com/office/drawing/2014/main" id="{8BD89511-F85C-4531-8331-FE457704A851}"/>
              </a:ext>
            </a:extLst>
          </p:cNvPr>
          <p:cNvPicPr>
            <a:picLocks noChangeAspect="1"/>
          </p:cNvPicPr>
          <p:nvPr/>
        </p:nvPicPr>
        <p:blipFill>
          <a:blip r:embed="rId5"/>
          <a:stretch>
            <a:fillRect/>
          </a:stretch>
        </p:blipFill>
        <p:spPr>
          <a:xfrm>
            <a:off x="1028700" y="4216550"/>
            <a:ext cx="6096000" cy="2641450"/>
          </a:xfrm>
          <a:prstGeom prst="rect">
            <a:avLst/>
          </a:prstGeom>
        </p:spPr>
      </p:pic>
      <p:sp>
        <p:nvSpPr>
          <p:cNvPr id="16" name="Slide Number Placeholder 15">
            <a:extLst>
              <a:ext uri="{FF2B5EF4-FFF2-40B4-BE49-F238E27FC236}">
                <a16:creationId xmlns:a16="http://schemas.microsoft.com/office/drawing/2014/main" id="{7DB9EABA-39D9-4122-8CBB-339D9D0F6B96}"/>
              </a:ext>
            </a:extLst>
          </p:cNvPr>
          <p:cNvSpPr>
            <a:spLocks noGrp="1"/>
          </p:cNvSpPr>
          <p:nvPr>
            <p:ph type="sldNum" sz="quarter" idx="12"/>
          </p:nvPr>
        </p:nvSpPr>
        <p:spPr/>
        <p:txBody>
          <a:bodyPr/>
          <a:lstStyle/>
          <a:p>
            <a:fld id="{1E4C304E-1226-4080-BF13-67E3E09D5223}" type="slidenum">
              <a:rPr lang="en-IN" smtClean="0"/>
              <a:t>28</a:t>
            </a:fld>
            <a:endParaRPr lang="en-IN"/>
          </a:p>
        </p:txBody>
      </p:sp>
    </p:spTree>
    <p:extLst>
      <p:ext uri="{BB962C8B-B14F-4D97-AF65-F5344CB8AC3E}">
        <p14:creationId xmlns:p14="http://schemas.microsoft.com/office/powerpoint/2010/main" val="160961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753A0-061B-4BD9-9ED1-2AB0DD24B9B4}"/>
              </a:ext>
            </a:extLst>
          </p:cNvPr>
          <p:cNvSpPr>
            <a:spLocks noGrp="1"/>
          </p:cNvSpPr>
          <p:nvPr>
            <p:ph type="sldNum" sz="quarter" idx="12"/>
          </p:nvPr>
        </p:nvSpPr>
        <p:spPr/>
        <p:txBody>
          <a:bodyPr/>
          <a:lstStyle/>
          <a:p>
            <a:fld id="{1E4C304E-1226-4080-BF13-67E3E09D5223}" type="slidenum">
              <a:rPr lang="en-IN" smtClean="0"/>
              <a:t>29</a:t>
            </a:fld>
            <a:endParaRPr lang="en-IN"/>
          </a:p>
        </p:txBody>
      </p:sp>
      <p:sp>
        <p:nvSpPr>
          <p:cNvPr id="2" name="Rectangle 1">
            <a:extLst>
              <a:ext uri="{FF2B5EF4-FFF2-40B4-BE49-F238E27FC236}">
                <a16:creationId xmlns:a16="http://schemas.microsoft.com/office/drawing/2014/main" id="{3E05396C-588E-4B37-B554-E52C5B3BBE48}"/>
              </a:ext>
            </a:extLst>
          </p:cNvPr>
          <p:cNvSpPr/>
          <p:nvPr/>
        </p:nvSpPr>
        <p:spPr>
          <a:xfrm>
            <a:off x="590783" y="358259"/>
            <a:ext cx="1771191" cy="307777"/>
          </a:xfrm>
          <a:prstGeom prst="rect">
            <a:avLst/>
          </a:prstGeom>
        </p:spPr>
        <p:txBody>
          <a:bodyPr wrap="none">
            <a:spAutoFit/>
          </a:bodyPr>
          <a:lstStyle/>
          <a:p>
            <a:pPr algn="just"/>
            <a:r>
              <a:rPr lang="en-US" sz="1400" b="1" dirty="0">
                <a:solidFill>
                  <a:srgbClr val="FFFFFF"/>
                </a:solidFill>
                <a:ea typeface="Inter Bold" pitchFamily="34" charset="-122"/>
              </a:rPr>
              <a:t>Data Augmentation : </a:t>
            </a:r>
            <a:endParaRPr lang="en-IN" sz="1400" dirty="0"/>
          </a:p>
        </p:txBody>
      </p:sp>
      <p:sp>
        <p:nvSpPr>
          <p:cNvPr id="5" name="Rectangle 4">
            <a:extLst>
              <a:ext uri="{FF2B5EF4-FFF2-40B4-BE49-F238E27FC236}">
                <a16:creationId xmlns:a16="http://schemas.microsoft.com/office/drawing/2014/main" id="{40000A09-4E50-4F5A-A2CF-B8D2B5C9B956}"/>
              </a:ext>
            </a:extLst>
          </p:cNvPr>
          <p:cNvSpPr/>
          <p:nvPr/>
        </p:nvSpPr>
        <p:spPr>
          <a:xfrm>
            <a:off x="1057275" y="898630"/>
            <a:ext cx="10306050" cy="617733"/>
          </a:xfrm>
          <a:prstGeom prst="rect">
            <a:avLst/>
          </a:prstGeom>
        </p:spPr>
        <p:txBody>
          <a:bodyPr wrap="square">
            <a:spAutoFit/>
          </a:bodyPr>
          <a:lstStyle/>
          <a:p>
            <a:pPr algn="just">
              <a:lnSpc>
                <a:spcPct val="150000"/>
              </a:lnSpc>
            </a:pPr>
            <a:r>
              <a:rPr lang="en-US" sz="1200" b="1" dirty="0">
                <a:solidFill>
                  <a:schemeClr val="bg1"/>
                </a:solidFill>
              </a:rPr>
              <a:t>Data Augmentation</a:t>
            </a:r>
            <a:r>
              <a:rPr lang="en-US" sz="1200" dirty="0">
                <a:solidFill>
                  <a:schemeClr val="bg1"/>
                </a:solidFill>
              </a:rPr>
              <a:t> means applying transformations to existing images to create new, slightly different versions, while keeping the </a:t>
            </a:r>
            <a:r>
              <a:rPr lang="en-US" sz="1200" b="1" dirty="0">
                <a:solidFill>
                  <a:schemeClr val="bg1"/>
                </a:solidFill>
              </a:rPr>
              <a:t>object/label the same</a:t>
            </a:r>
            <a:r>
              <a:rPr lang="en-US" sz="1200" dirty="0">
                <a:solidFill>
                  <a:schemeClr val="bg1"/>
                </a:solidFill>
              </a:rPr>
              <a:t>.</a:t>
            </a:r>
          </a:p>
          <a:p>
            <a:pPr algn="just">
              <a:lnSpc>
                <a:spcPct val="150000"/>
              </a:lnSpc>
            </a:pPr>
            <a:r>
              <a:rPr lang="en-US" sz="1200" dirty="0">
                <a:solidFill>
                  <a:schemeClr val="bg1"/>
                </a:solidFill>
              </a:rPr>
              <a:t>This helps models learn to recognize objects in varied conditions (different lighting, orientation, occlusion, etc.) without needing to collect more real-world images.</a:t>
            </a:r>
          </a:p>
        </p:txBody>
      </p:sp>
      <p:sp>
        <p:nvSpPr>
          <p:cNvPr id="6" name="Rectangle 5">
            <a:extLst>
              <a:ext uri="{FF2B5EF4-FFF2-40B4-BE49-F238E27FC236}">
                <a16:creationId xmlns:a16="http://schemas.microsoft.com/office/drawing/2014/main" id="{C9D6BBC6-8062-42E4-9245-9A5CCB3412BC}"/>
              </a:ext>
            </a:extLst>
          </p:cNvPr>
          <p:cNvSpPr/>
          <p:nvPr/>
        </p:nvSpPr>
        <p:spPr>
          <a:xfrm>
            <a:off x="770262" y="590853"/>
            <a:ext cx="1031308" cy="367665"/>
          </a:xfrm>
          <a:prstGeom prst="rect">
            <a:avLst/>
          </a:prstGeom>
        </p:spPr>
        <p:txBody>
          <a:bodyPr wrap="none">
            <a:spAutoFit/>
          </a:bodyPr>
          <a:lstStyle/>
          <a:p>
            <a:pPr algn="just">
              <a:lnSpc>
                <a:spcPts val="2300"/>
              </a:lnSpc>
            </a:pPr>
            <a:r>
              <a:rPr lang="en-US" sz="1400" b="1" dirty="0">
                <a:solidFill>
                  <a:srgbClr val="E5E0DF"/>
                </a:solidFill>
                <a:ea typeface="Inter Bold" pitchFamily="34" charset="-122"/>
                <a:cs typeface="Inter Bold" pitchFamily="34" charset="-120"/>
              </a:rPr>
              <a:t>Definition</a:t>
            </a:r>
            <a:r>
              <a:rPr lang="en-US" sz="1600" b="1" dirty="0">
                <a:solidFill>
                  <a:srgbClr val="E5E0DF"/>
                </a:solidFill>
                <a:ea typeface="Inter Bold" pitchFamily="34" charset="-122"/>
                <a:cs typeface="Inter Bold" pitchFamily="34" charset="-120"/>
              </a:rPr>
              <a:t> :</a:t>
            </a:r>
            <a:endParaRPr lang="en-US" sz="1600" dirty="0"/>
          </a:p>
        </p:txBody>
      </p:sp>
      <p:sp>
        <p:nvSpPr>
          <p:cNvPr id="7" name="Rectangle 6">
            <a:extLst>
              <a:ext uri="{FF2B5EF4-FFF2-40B4-BE49-F238E27FC236}">
                <a16:creationId xmlns:a16="http://schemas.microsoft.com/office/drawing/2014/main" id="{A0EC48D9-E4BD-4606-849B-41FCADFD1E35}"/>
              </a:ext>
            </a:extLst>
          </p:cNvPr>
          <p:cNvSpPr/>
          <p:nvPr/>
        </p:nvSpPr>
        <p:spPr>
          <a:xfrm>
            <a:off x="828675" y="1494570"/>
            <a:ext cx="1828834" cy="382092"/>
          </a:xfrm>
          <a:prstGeom prst="rect">
            <a:avLst/>
          </a:prstGeom>
        </p:spPr>
        <p:txBody>
          <a:bodyPr wrap="none">
            <a:spAutoFit/>
          </a:bodyPr>
          <a:lstStyle/>
          <a:p>
            <a:pPr algn="just">
              <a:lnSpc>
                <a:spcPct val="150000"/>
              </a:lnSpc>
            </a:pPr>
            <a:r>
              <a:rPr lang="en-US" sz="1400" b="1" dirty="0">
                <a:solidFill>
                  <a:srgbClr val="E5E0DF"/>
                </a:solidFill>
                <a:ea typeface="Inter Bold" pitchFamily="34" charset="-122"/>
                <a:cs typeface="Inter Bold" pitchFamily="34" charset="-120"/>
              </a:rPr>
              <a:t>Why They're Crucial ? </a:t>
            </a:r>
            <a:endParaRPr lang="en-US" sz="1400" b="1" dirty="0"/>
          </a:p>
        </p:txBody>
      </p:sp>
      <p:sp>
        <p:nvSpPr>
          <p:cNvPr id="9" name="TextBox 8">
            <a:extLst>
              <a:ext uri="{FF2B5EF4-FFF2-40B4-BE49-F238E27FC236}">
                <a16:creationId xmlns:a16="http://schemas.microsoft.com/office/drawing/2014/main" id="{760867EE-4870-42EE-A0BF-C54074A5A21A}"/>
              </a:ext>
            </a:extLst>
          </p:cNvPr>
          <p:cNvSpPr txBox="1"/>
          <p:nvPr/>
        </p:nvSpPr>
        <p:spPr>
          <a:xfrm>
            <a:off x="1057275" y="1762981"/>
            <a:ext cx="8286750" cy="89473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200" dirty="0">
                <a:solidFill>
                  <a:schemeClr val="bg1"/>
                </a:solidFill>
              </a:rPr>
              <a:t>Prevents </a:t>
            </a:r>
            <a:r>
              <a:rPr lang="en-US" sz="1200" b="1" dirty="0">
                <a:solidFill>
                  <a:schemeClr val="bg1"/>
                </a:solidFill>
              </a:rPr>
              <a:t>overfitting.</a:t>
            </a:r>
          </a:p>
          <a:p>
            <a:pPr marL="285750" indent="-285750" algn="just">
              <a:lnSpc>
                <a:spcPct val="150000"/>
              </a:lnSpc>
              <a:buFont typeface="Arial" panose="020B0604020202020204" pitchFamily="34" charset="0"/>
              <a:buChar char="•"/>
            </a:pPr>
            <a:r>
              <a:rPr lang="en-US" sz="1200" dirty="0">
                <a:solidFill>
                  <a:schemeClr val="bg1"/>
                </a:solidFill>
              </a:rPr>
              <a:t>Makes models </a:t>
            </a:r>
            <a:r>
              <a:rPr lang="en-US" sz="1200" b="1" dirty="0">
                <a:solidFill>
                  <a:schemeClr val="bg1"/>
                </a:solidFill>
              </a:rPr>
              <a:t>robust</a:t>
            </a:r>
            <a:r>
              <a:rPr lang="en-US" sz="1200" dirty="0">
                <a:solidFill>
                  <a:schemeClr val="bg1"/>
                </a:solidFill>
              </a:rPr>
              <a:t> to real-world variations (camera angle, lighting, noise).</a:t>
            </a:r>
          </a:p>
          <a:p>
            <a:pPr marL="285750" indent="-285750" algn="just">
              <a:lnSpc>
                <a:spcPct val="150000"/>
              </a:lnSpc>
              <a:buFont typeface="Arial" panose="020B0604020202020204" pitchFamily="34" charset="0"/>
              <a:buChar char="•"/>
            </a:pPr>
            <a:r>
              <a:rPr lang="en-US" sz="1200" dirty="0">
                <a:solidFill>
                  <a:schemeClr val="bg1"/>
                </a:solidFill>
              </a:rPr>
              <a:t>Expands datasets that are </a:t>
            </a:r>
            <a:r>
              <a:rPr lang="en-US" sz="1200" b="1" dirty="0">
                <a:solidFill>
                  <a:schemeClr val="bg1"/>
                </a:solidFill>
              </a:rPr>
              <a:t>small or imbalanced</a:t>
            </a:r>
            <a:r>
              <a:rPr lang="en-US" sz="1200" dirty="0">
                <a:solidFill>
                  <a:schemeClr val="bg1"/>
                </a:solidFill>
              </a:rPr>
              <a:t>.</a:t>
            </a:r>
            <a:endParaRPr lang="en-IN" sz="1200" dirty="0">
              <a:solidFill>
                <a:schemeClr val="bg1"/>
              </a:solidFill>
            </a:endParaRPr>
          </a:p>
        </p:txBody>
      </p:sp>
      <p:sp>
        <p:nvSpPr>
          <p:cNvPr id="12" name="TextBox 11">
            <a:extLst>
              <a:ext uri="{FF2B5EF4-FFF2-40B4-BE49-F238E27FC236}">
                <a16:creationId xmlns:a16="http://schemas.microsoft.com/office/drawing/2014/main" id="{689883AD-87C1-409E-B106-341B19D01BB8}"/>
              </a:ext>
            </a:extLst>
          </p:cNvPr>
          <p:cNvSpPr txBox="1"/>
          <p:nvPr/>
        </p:nvSpPr>
        <p:spPr>
          <a:xfrm>
            <a:off x="1037999" y="2670531"/>
            <a:ext cx="2647950" cy="276999"/>
          </a:xfrm>
          <a:prstGeom prst="rect">
            <a:avLst/>
          </a:prstGeom>
          <a:noFill/>
        </p:spPr>
        <p:txBody>
          <a:bodyPr wrap="square" rtlCol="0">
            <a:spAutoFit/>
          </a:bodyPr>
          <a:lstStyle/>
          <a:p>
            <a:r>
              <a:rPr lang="en-US" sz="1200" b="1" dirty="0">
                <a:solidFill>
                  <a:schemeClr val="bg1"/>
                </a:solidFill>
              </a:rPr>
              <a:t>Examples : </a:t>
            </a:r>
            <a:endParaRPr lang="en-IN" sz="1200" b="1" dirty="0">
              <a:solidFill>
                <a:schemeClr val="bg1"/>
              </a:solidFill>
            </a:endParaRPr>
          </a:p>
        </p:txBody>
      </p:sp>
      <p:pic>
        <p:nvPicPr>
          <p:cNvPr id="14" name="Picture 13">
            <a:extLst>
              <a:ext uri="{FF2B5EF4-FFF2-40B4-BE49-F238E27FC236}">
                <a16:creationId xmlns:a16="http://schemas.microsoft.com/office/drawing/2014/main" id="{C0B74536-A6C6-4941-A085-8BDE0089C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775" y="2904331"/>
            <a:ext cx="8867775" cy="3836293"/>
          </a:xfrm>
          <a:prstGeom prst="rect">
            <a:avLst/>
          </a:prstGeom>
        </p:spPr>
      </p:pic>
    </p:spTree>
    <p:extLst>
      <p:ext uri="{BB962C8B-B14F-4D97-AF65-F5344CB8AC3E}">
        <p14:creationId xmlns:p14="http://schemas.microsoft.com/office/powerpoint/2010/main" val="2099093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51805C-D913-4630-A1B7-F5459471D98D}"/>
              </a:ext>
            </a:extLst>
          </p:cNvPr>
          <p:cNvSpPr txBox="1"/>
          <p:nvPr/>
        </p:nvSpPr>
        <p:spPr>
          <a:xfrm>
            <a:off x="409575" y="388052"/>
            <a:ext cx="7286625" cy="400110"/>
          </a:xfrm>
          <a:prstGeom prst="rect">
            <a:avLst/>
          </a:prstGeom>
          <a:noFill/>
        </p:spPr>
        <p:txBody>
          <a:bodyPr wrap="square" rtlCol="0">
            <a:spAutoFit/>
          </a:bodyPr>
          <a:lstStyle/>
          <a:p>
            <a:r>
              <a:rPr lang="en-US" sz="2000" b="1" dirty="0">
                <a:solidFill>
                  <a:srgbClr val="FFFFFF"/>
                </a:solidFill>
                <a:ea typeface="Inter Bold" pitchFamily="34" charset="-122"/>
                <a:cs typeface="Inter Bold" pitchFamily="34" charset="-120"/>
              </a:rPr>
              <a:t>Limitation of ANN : Beginning of Convolutional Neural Network</a:t>
            </a:r>
            <a:endParaRPr lang="en-US" sz="2000" dirty="0"/>
          </a:p>
        </p:txBody>
      </p:sp>
      <p:sp>
        <p:nvSpPr>
          <p:cNvPr id="4" name="TextBox 3">
            <a:extLst>
              <a:ext uri="{FF2B5EF4-FFF2-40B4-BE49-F238E27FC236}">
                <a16:creationId xmlns:a16="http://schemas.microsoft.com/office/drawing/2014/main" id="{C96A044B-051D-4A24-BFB7-87799130DBF9}"/>
              </a:ext>
            </a:extLst>
          </p:cNvPr>
          <p:cNvSpPr txBox="1"/>
          <p:nvPr/>
        </p:nvSpPr>
        <p:spPr>
          <a:xfrm>
            <a:off x="666750" y="923925"/>
            <a:ext cx="11106150" cy="339580"/>
          </a:xfrm>
          <a:prstGeom prst="rect">
            <a:avLst/>
          </a:prstGeom>
          <a:noFill/>
        </p:spPr>
        <p:txBody>
          <a:bodyPr wrap="square" rtlCol="0">
            <a:spAutoFit/>
          </a:bodyPr>
          <a:lstStyle/>
          <a:p>
            <a:pPr algn="just">
              <a:lnSpc>
                <a:spcPct val="150000"/>
              </a:lnSpc>
            </a:pPr>
            <a:r>
              <a:rPr lang="en-US" sz="1200" dirty="0">
                <a:solidFill>
                  <a:srgbClr val="E5E0DF"/>
                </a:solidFill>
                <a:ea typeface="Inter" pitchFamily="34" charset="-122"/>
                <a:cs typeface="Inter" pitchFamily="34" charset="-120"/>
              </a:rPr>
              <a:t>The limitations of traditional ANNs when processing visual data led to the development of Convolutional Neural Networks (CNNs).</a:t>
            </a:r>
            <a:endParaRPr lang="en-IN" sz="1200" dirty="0"/>
          </a:p>
        </p:txBody>
      </p:sp>
      <p:sp>
        <p:nvSpPr>
          <p:cNvPr id="5" name="TextBox 4">
            <a:extLst>
              <a:ext uri="{FF2B5EF4-FFF2-40B4-BE49-F238E27FC236}">
                <a16:creationId xmlns:a16="http://schemas.microsoft.com/office/drawing/2014/main" id="{A6ACA6DA-339E-4276-B451-199A5A9AE6FA}"/>
              </a:ext>
            </a:extLst>
          </p:cNvPr>
          <p:cNvSpPr txBox="1"/>
          <p:nvPr/>
        </p:nvSpPr>
        <p:spPr>
          <a:xfrm>
            <a:off x="1000125" y="1377805"/>
            <a:ext cx="3810000"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E5E0DF"/>
                </a:solidFill>
                <a:ea typeface="Inter Bold" pitchFamily="34" charset="-122"/>
                <a:cs typeface="Inter Bold" pitchFamily="34" charset="-120"/>
              </a:rPr>
              <a:t>Handling High-Dimensional Data</a:t>
            </a:r>
            <a:endParaRPr lang="en-US" sz="1400" dirty="0"/>
          </a:p>
          <a:p>
            <a:endParaRPr lang="en-IN" sz="1400" dirty="0"/>
          </a:p>
        </p:txBody>
      </p:sp>
      <p:sp>
        <p:nvSpPr>
          <p:cNvPr id="7" name="TextBox 6">
            <a:extLst>
              <a:ext uri="{FF2B5EF4-FFF2-40B4-BE49-F238E27FC236}">
                <a16:creationId xmlns:a16="http://schemas.microsoft.com/office/drawing/2014/main" id="{717EB471-2A8C-471A-862A-161FD10F836E}"/>
              </a:ext>
            </a:extLst>
          </p:cNvPr>
          <p:cNvSpPr txBox="1"/>
          <p:nvPr/>
        </p:nvSpPr>
        <p:spPr>
          <a:xfrm>
            <a:off x="1314450" y="1639415"/>
            <a:ext cx="5924550" cy="894732"/>
          </a:xfrm>
          <a:prstGeom prst="rect">
            <a:avLst/>
          </a:prstGeom>
          <a:noFill/>
        </p:spPr>
        <p:txBody>
          <a:bodyPr wrap="square" rtlCol="0">
            <a:spAutoFit/>
          </a:bodyPr>
          <a:lstStyle/>
          <a:p>
            <a:pPr algn="just">
              <a:lnSpc>
                <a:spcPct val="150000"/>
              </a:lnSpc>
            </a:pPr>
            <a:r>
              <a:rPr lang="en-US" sz="1200" dirty="0">
                <a:solidFill>
                  <a:schemeClr val="bg1"/>
                </a:solidFill>
              </a:rPr>
              <a:t>Images are large datasets. An Image consist of pixel has 10,000 features or more than it for color image. Fully connected layers in ANNs would require millions of parameters, making training interactable.</a:t>
            </a:r>
            <a:endParaRPr lang="en-IN" sz="1200" dirty="0">
              <a:solidFill>
                <a:schemeClr val="bg1"/>
              </a:solidFill>
            </a:endParaRPr>
          </a:p>
        </p:txBody>
      </p:sp>
      <p:sp>
        <p:nvSpPr>
          <p:cNvPr id="6" name="TextBox 5">
            <a:extLst>
              <a:ext uri="{FF2B5EF4-FFF2-40B4-BE49-F238E27FC236}">
                <a16:creationId xmlns:a16="http://schemas.microsoft.com/office/drawing/2014/main" id="{0E22C7E1-9BCE-438C-8A74-FBDA5A891520}"/>
              </a:ext>
            </a:extLst>
          </p:cNvPr>
          <p:cNvSpPr txBox="1"/>
          <p:nvPr/>
        </p:nvSpPr>
        <p:spPr>
          <a:xfrm>
            <a:off x="1000125" y="2766219"/>
            <a:ext cx="4591050" cy="38074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b="1" dirty="0">
                <a:solidFill>
                  <a:srgbClr val="E5E0DF"/>
                </a:solidFill>
                <a:ea typeface="Inter Bold" pitchFamily="34" charset="-122"/>
                <a:cs typeface="Inter Bold" pitchFamily="34" charset="-120"/>
              </a:rPr>
              <a:t>Computational Efficiency</a:t>
            </a:r>
            <a:endParaRPr lang="en-US" sz="1600" dirty="0"/>
          </a:p>
        </p:txBody>
      </p:sp>
      <p:sp>
        <p:nvSpPr>
          <p:cNvPr id="8" name="TextBox 7">
            <a:extLst>
              <a:ext uri="{FF2B5EF4-FFF2-40B4-BE49-F238E27FC236}">
                <a16:creationId xmlns:a16="http://schemas.microsoft.com/office/drawing/2014/main" id="{ED5F09BA-2EB6-4450-9A9D-2B9CF273E8D8}"/>
              </a:ext>
            </a:extLst>
          </p:cNvPr>
          <p:cNvSpPr txBox="1"/>
          <p:nvPr/>
        </p:nvSpPr>
        <p:spPr>
          <a:xfrm>
            <a:off x="1314450" y="3206106"/>
            <a:ext cx="6076950"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b="1" dirty="0">
                <a:solidFill>
                  <a:schemeClr val="bg1"/>
                </a:solidFill>
              </a:rPr>
              <a:t>Training</a:t>
            </a:r>
            <a:r>
              <a:rPr lang="en-US" sz="1200" dirty="0">
                <a:solidFill>
                  <a:schemeClr val="bg1"/>
                </a:solidFill>
              </a:rPr>
              <a:t> ANNs—especially deep neural networks—requires performing millions or billions of matrix multiplications.</a:t>
            </a:r>
          </a:p>
          <a:p>
            <a:pPr marL="171450" indent="-171450" algn="just">
              <a:lnSpc>
                <a:spcPct val="150000"/>
              </a:lnSpc>
              <a:buFont typeface="Arial" panose="020B0604020202020204" pitchFamily="34" charset="0"/>
              <a:buChar char="•"/>
            </a:pPr>
            <a:r>
              <a:rPr lang="en-US" sz="1200" dirty="0">
                <a:solidFill>
                  <a:schemeClr val="bg1"/>
                </a:solidFill>
              </a:rPr>
              <a:t>Large models can take days or even weeks to train.</a:t>
            </a:r>
            <a:endParaRPr lang="en-IN" sz="1200" dirty="0">
              <a:solidFill>
                <a:schemeClr val="bg1"/>
              </a:solidFill>
            </a:endParaRPr>
          </a:p>
        </p:txBody>
      </p:sp>
      <p:sp>
        <p:nvSpPr>
          <p:cNvPr id="9" name="TextBox 8">
            <a:extLst>
              <a:ext uri="{FF2B5EF4-FFF2-40B4-BE49-F238E27FC236}">
                <a16:creationId xmlns:a16="http://schemas.microsoft.com/office/drawing/2014/main" id="{0E48BE1E-3B3F-4E83-9425-FB1B6626084C}"/>
              </a:ext>
            </a:extLst>
          </p:cNvPr>
          <p:cNvSpPr txBox="1"/>
          <p:nvPr/>
        </p:nvSpPr>
        <p:spPr>
          <a:xfrm>
            <a:off x="1000125" y="4082722"/>
            <a:ext cx="3209925" cy="3820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dirty="0">
                <a:solidFill>
                  <a:schemeClr val="bg1"/>
                </a:solidFill>
              </a:rPr>
              <a:t>Why CNN :</a:t>
            </a:r>
            <a:endParaRPr lang="en-IN" b="1" dirty="0">
              <a:solidFill>
                <a:schemeClr val="bg1"/>
              </a:solidFill>
            </a:endParaRPr>
          </a:p>
        </p:txBody>
      </p:sp>
      <p:sp>
        <p:nvSpPr>
          <p:cNvPr id="10" name="TextBox 9">
            <a:extLst>
              <a:ext uri="{FF2B5EF4-FFF2-40B4-BE49-F238E27FC236}">
                <a16:creationId xmlns:a16="http://schemas.microsoft.com/office/drawing/2014/main" id="{A4966C9E-4012-492D-B0FA-31F3F7413216}"/>
              </a:ext>
            </a:extLst>
          </p:cNvPr>
          <p:cNvSpPr txBox="1"/>
          <p:nvPr/>
        </p:nvSpPr>
        <p:spPr>
          <a:xfrm>
            <a:off x="1314450" y="4464814"/>
            <a:ext cx="6381750" cy="1448730"/>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CNNs capture inherent patterns in images, learning simple features(edges, corners) in early layers and more complex feature (part of objects, entire objects) in deeper layers.</a:t>
            </a:r>
          </a:p>
          <a:p>
            <a:pPr marL="171450" indent="-171450" algn="just">
              <a:lnSpc>
                <a:spcPct val="150000"/>
              </a:lnSpc>
              <a:buFont typeface="Arial" panose="020B0604020202020204" pitchFamily="34" charset="0"/>
              <a:buChar char="•"/>
            </a:pPr>
            <a:r>
              <a:rPr lang="en-US" sz="1200" dirty="0">
                <a:solidFill>
                  <a:srgbClr val="E5E0DF"/>
                </a:solidFill>
                <a:ea typeface="Inter" pitchFamily="34" charset="-122"/>
                <a:cs typeface="Inter" pitchFamily="34" charset="-120"/>
              </a:rPr>
              <a:t>The localized processing and parameter sharing drastically reduce the computational complexity compared to fully connected networks, making CNNs feasible for large-scale image datasets.</a:t>
            </a:r>
            <a:endParaRPr lang="en-US" sz="1200" dirty="0">
              <a:solidFill>
                <a:schemeClr val="bg1"/>
              </a:solidFill>
            </a:endParaRPr>
          </a:p>
          <a:p>
            <a:pPr marL="171450" indent="-171450" algn="just">
              <a:lnSpc>
                <a:spcPct val="150000"/>
              </a:lnSpc>
              <a:buFont typeface="Arial" panose="020B0604020202020204" pitchFamily="34" charset="0"/>
              <a:buChar char="•"/>
            </a:pPr>
            <a:endParaRPr lang="en-IN" sz="1200" dirty="0">
              <a:solidFill>
                <a:schemeClr val="bg1"/>
              </a:solidFill>
            </a:endParaRPr>
          </a:p>
        </p:txBody>
      </p:sp>
      <p:sp>
        <p:nvSpPr>
          <p:cNvPr id="11" name="Slide Number Placeholder 10">
            <a:extLst>
              <a:ext uri="{FF2B5EF4-FFF2-40B4-BE49-F238E27FC236}">
                <a16:creationId xmlns:a16="http://schemas.microsoft.com/office/drawing/2014/main" id="{35C44070-CCFA-41B5-94F7-6A015FFDE8AB}"/>
              </a:ext>
            </a:extLst>
          </p:cNvPr>
          <p:cNvSpPr>
            <a:spLocks noGrp="1"/>
          </p:cNvSpPr>
          <p:nvPr>
            <p:ph type="sldNum" sz="quarter" idx="12"/>
          </p:nvPr>
        </p:nvSpPr>
        <p:spPr/>
        <p:txBody>
          <a:bodyPr/>
          <a:lstStyle/>
          <a:p>
            <a:fld id="{1E4C304E-1226-4080-BF13-67E3E09D5223}" type="slidenum">
              <a:rPr lang="en-IN" smtClean="0"/>
              <a:t>3</a:t>
            </a:fld>
            <a:endParaRPr lang="en-IN"/>
          </a:p>
        </p:txBody>
      </p:sp>
    </p:spTree>
    <p:extLst>
      <p:ext uri="{BB962C8B-B14F-4D97-AF65-F5344CB8AC3E}">
        <p14:creationId xmlns:p14="http://schemas.microsoft.com/office/powerpoint/2010/main" val="3062205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6CFDE2-3662-4BD7-8969-FB75813EA231}"/>
              </a:ext>
            </a:extLst>
          </p:cNvPr>
          <p:cNvSpPr>
            <a:spLocks noGrp="1"/>
          </p:cNvSpPr>
          <p:nvPr>
            <p:ph type="sldNum" sz="quarter" idx="12"/>
          </p:nvPr>
        </p:nvSpPr>
        <p:spPr/>
        <p:txBody>
          <a:bodyPr/>
          <a:lstStyle/>
          <a:p>
            <a:fld id="{1E4C304E-1226-4080-BF13-67E3E09D5223}" type="slidenum">
              <a:rPr lang="en-IN" smtClean="0"/>
              <a:t>30</a:t>
            </a:fld>
            <a:endParaRPr lang="en-IN"/>
          </a:p>
        </p:txBody>
      </p:sp>
      <p:sp>
        <p:nvSpPr>
          <p:cNvPr id="3" name="TextBox 2">
            <a:extLst>
              <a:ext uri="{FF2B5EF4-FFF2-40B4-BE49-F238E27FC236}">
                <a16:creationId xmlns:a16="http://schemas.microsoft.com/office/drawing/2014/main" id="{C3D5B8E4-11B6-423F-A218-CE3AD2414D62}"/>
              </a:ext>
            </a:extLst>
          </p:cNvPr>
          <p:cNvSpPr txBox="1"/>
          <p:nvPr/>
        </p:nvSpPr>
        <p:spPr>
          <a:xfrm>
            <a:off x="2050180" y="2841859"/>
            <a:ext cx="7719461" cy="584775"/>
          </a:xfrm>
          <a:prstGeom prst="rect">
            <a:avLst/>
          </a:prstGeom>
          <a:noFill/>
        </p:spPr>
        <p:txBody>
          <a:bodyPr wrap="square" rtlCol="0">
            <a:spAutoFit/>
          </a:bodyPr>
          <a:lstStyle/>
          <a:p>
            <a:pPr algn="just"/>
            <a:r>
              <a:rPr lang="en-US" sz="3200" dirty="0">
                <a:solidFill>
                  <a:schemeClr val="bg1"/>
                </a:solidFill>
              </a:rPr>
              <a:t>CASE STUDY _1 : Classification by using CNN</a:t>
            </a:r>
            <a:endParaRPr lang="en-IN" sz="3200" dirty="0">
              <a:solidFill>
                <a:schemeClr val="bg1"/>
              </a:solidFill>
            </a:endParaRPr>
          </a:p>
        </p:txBody>
      </p:sp>
    </p:spTree>
    <p:extLst>
      <p:ext uri="{BB962C8B-B14F-4D97-AF65-F5344CB8AC3E}">
        <p14:creationId xmlns:p14="http://schemas.microsoft.com/office/powerpoint/2010/main" val="2058826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51F5A-CC15-4EC1-B8FA-A6CE9D50C20D}"/>
              </a:ext>
            </a:extLst>
          </p:cNvPr>
          <p:cNvSpPr>
            <a:spLocks noGrp="1"/>
          </p:cNvSpPr>
          <p:nvPr>
            <p:ph type="sldNum" sz="quarter" idx="12"/>
          </p:nvPr>
        </p:nvSpPr>
        <p:spPr/>
        <p:txBody>
          <a:bodyPr/>
          <a:lstStyle/>
          <a:p>
            <a:fld id="{1E4C304E-1226-4080-BF13-67E3E09D5223}" type="slidenum">
              <a:rPr lang="en-IN" smtClean="0"/>
              <a:t>31</a:t>
            </a:fld>
            <a:endParaRPr lang="en-IN"/>
          </a:p>
        </p:txBody>
      </p:sp>
      <p:sp>
        <p:nvSpPr>
          <p:cNvPr id="3" name="Rectangle 2">
            <a:extLst>
              <a:ext uri="{FF2B5EF4-FFF2-40B4-BE49-F238E27FC236}">
                <a16:creationId xmlns:a16="http://schemas.microsoft.com/office/drawing/2014/main" id="{3D0BEC5A-B45B-48AD-BCA7-00CAD28B94CC}"/>
              </a:ext>
            </a:extLst>
          </p:cNvPr>
          <p:cNvSpPr/>
          <p:nvPr/>
        </p:nvSpPr>
        <p:spPr>
          <a:xfrm>
            <a:off x="1297004" y="2566135"/>
            <a:ext cx="7563853" cy="1725729"/>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200" dirty="0">
                <a:solidFill>
                  <a:schemeClr val="bg1"/>
                </a:solidFill>
              </a:rPr>
              <a:t>Automatically learns features from images, unlike traditional ML.</a:t>
            </a:r>
          </a:p>
          <a:p>
            <a:pPr marL="285750" indent="-285750" algn="just">
              <a:lnSpc>
                <a:spcPct val="150000"/>
              </a:lnSpc>
              <a:buFont typeface="Arial" panose="020B0604020202020204" pitchFamily="34" charset="0"/>
              <a:buChar char="•"/>
            </a:pPr>
            <a:r>
              <a:rPr lang="en-US" sz="1200" dirty="0">
                <a:solidFill>
                  <a:schemeClr val="bg1"/>
                </a:solidFill>
              </a:rPr>
              <a:t>Learn features in input image through Convolution .</a:t>
            </a:r>
          </a:p>
          <a:p>
            <a:pPr marL="285750" indent="-285750" algn="just">
              <a:lnSpc>
                <a:spcPct val="150000"/>
              </a:lnSpc>
              <a:buFont typeface="Arial" panose="020B0604020202020204" pitchFamily="34" charset="0"/>
              <a:buChar char="•"/>
            </a:pPr>
            <a:r>
              <a:rPr lang="en-US" sz="1200" dirty="0">
                <a:solidFill>
                  <a:schemeClr val="bg1"/>
                </a:solidFill>
              </a:rPr>
              <a:t>Introduce non-linearity through activation function(real world data is non –linear ).</a:t>
            </a:r>
          </a:p>
          <a:p>
            <a:pPr marL="285750" indent="-285750" algn="just">
              <a:lnSpc>
                <a:spcPct val="150000"/>
              </a:lnSpc>
              <a:buFont typeface="Arial" panose="020B0604020202020204" pitchFamily="34" charset="0"/>
              <a:buChar char="•"/>
            </a:pPr>
            <a:r>
              <a:rPr lang="en-US" sz="1200" dirty="0">
                <a:solidFill>
                  <a:schemeClr val="bg1"/>
                </a:solidFill>
              </a:rPr>
              <a:t>Reduce dimensionality and preserve spatial invariance with pooling .</a:t>
            </a:r>
          </a:p>
          <a:p>
            <a:pPr marL="285750" indent="-285750" algn="just">
              <a:lnSpc>
                <a:spcPct val="150000"/>
              </a:lnSpc>
              <a:buFont typeface="Arial" panose="020B0604020202020204" pitchFamily="34" charset="0"/>
              <a:buChar char="•"/>
            </a:pPr>
            <a:r>
              <a:rPr lang="en-US" sz="1200" dirty="0">
                <a:solidFill>
                  <a:schemeClr val="bg1"/>
                </a:solidFill>
              </a:rPr>
              <a:t>Fully connected layer uses these features for classifying input image.</a:t>
            </a:r>
          </a:p>
          <a:p>
            <a:pPr marL="285750" indent="-285750" algn="just">
              <a:lnSpc>
                <a:spcPct val="150000"/>
              </a:lnSpc>
              <a:buFont typeface="Arial" panose="020B0604020202020204" pitchFamily="34" charset="0"/>
              <a:buChar char="•"/>
            </a:pPr>
            <a:r>
              <a:rPr lang="en-US" sz="1200" dirty="0">
                <a:solidFill>
                  <a:schemeClr val="bg1"/>
                </a:solidFill>
              </a:rPr>
              <a:t>Express output as probability of image belonging to a particular class.</a:t>
            </a:r>
            <a:endParaRPr lang="en-IN" sz="1200" dirty="0">
              <a:solidFill>
                <a:schemeClr val="bg1"/>
              </a:solidFill>
            </a:endParaRPr>
          </a:p>
        </p:txBody>
      </p:sp>
      <p:sp>
        <p:nvSpPr>
          <p:cNvPr id="4" name="TextBox 3">
            <a:extLst>
              <a:ext uri="{FF2B5EF4-FFF2-40B4-BE49-F238E27FC236}">
                <a16:creationId xmlns:a16="http://schemas.microsoft.com/office/drawing/2014/main" id="{C7CE77C2-37A7-4C54-AAFF-68A0A196B314}"/>
              </a:ext>
            </a:extLst>
          </p:cNvPr>
          <p:cNvSpPr txBox="1"/>
          <p:nvPr/>
        </p:nvSpPr>
        <p:spPr>
          <a:xfrm>
            <a:off x="875899" y="985395"/>
            <a:ext cx="6096000" cy="307777"/>
          </a:xfrm>
          <a:prstGeom prst="rect">
            <a:avLst/>
          </a:prstGeom>
          <a:noFill/>
        </p:spPr>
        <p:txBody>
          <a:bodyPr wrap="square" rtlCol="0">
            <a:spAutoFit/>
          </a:bodyPr>
          <a:lstStyle/>
          <a:p>
            <a:r>
              <a:rPr lang="en-US" sz="1400" b="1" dirty="0">
                <a:solidFill>
                  <a:schemeClr val="bg1"/>
                </a:solidFill>
              </a:rPr>
              <a:t>What is Classification ? </a:t>
            </a:r>
            <a:endParaRPr lang="en-IN" sz="1400" b="1" dirty="0">
              <a:solidFill>
                <a:schemeClr val="bg1"/>
              </a:solidFill>
            </a:endParaRPr>
          </a:p>
        </p:txBody>
      </p:sp>
      <p:sp>
        <p:nvSpPr>
          <p:cNvPr id="5" name="TextBox 4">
            <a:extLst>
              <a:ext uri="{FF2B5EF4-FFF2-40B4-BE49-F238E27FC236}">
                <a16:creationId xmlns:a16="http://schemas.microsoft.com/office/drawing/2014/main" id="{8546C87F-6657-48BB-AC4A-9F750508674A}"/>
              </a:ext>
            </a:extLst>
          </p:cNvPr>
          <p:cNvSpPr txBox="1"/>
          <p:nvPr/>
        </p:nvSpPr>
        <p:spPr>
          <a:xfrm>
            <a:off x="1297004" y="1502454"/>
            <a:ext cx="7068151" cy="276999"/>
          </a:xfrm>
          <a:prstGeom prst="rect">
            <a:avLst/>
          </a:prstGeom>
          <a:noFill/>
        </p:spPr>
        <p:txBody>
          <a:bodyPr wrap="square" rtlCol="0">
            <a:spAutoFit/>
          </a:bodyPr>
          <a:lstStyle/>
          <a:p>
            <a:pPr algn="just"/>
            <a:r>
              <a:rPr lang="en-US" sz="1200" dirty="0">
                <a:solidFill>
                  <a:schemeClr val="bg1"/>
                </a:solidFill>
              </a:rPr>
              <a:t>Assigning input (like an image) to a specific category (truck, van, car…)</a:t>
            </a:r>
            <a:endParaRPr lang="en-IN" sz="1200" dirty="0">
              <a:solidFill>
                <a:schemeClr val="bg1"/>
              </a:solidFill>
            </a:endParaRPr>
          </a:p>
        </p:txBody>
      </p:sp>
      <p:sp>
        <p:nvSpPr>
          <p:cNvPr id="6" name="TextBox 5">
            <a:extLst>
              <a:ext uri="{FF2B5EF4-FFF2-40B4-BE49-F238E27FC236}">
                <a16:creationId xmlns:a16="http://schemas.microsoft.com/office/drawing/2014/main" id="{909C0799-A9F7-460D-81FF-CB1C790E15F1}"/>
              </a:ext>
            </a:extLst>
          </p:cNvPr>
          <p:cNvSpPr txBox="1"/>
          <p:nvPr/>
        </p:nvSpPr>
        <p:spPr>
          <a:xfrm>
            <a:off x="875899" y="2038546"/>
            <a:ext cx="4899259" cy="307777"/>
          </a:xfrm>
          <a:prstGeom prst="rect">
            <a:avLst/>
          </a:prstGeom>
          <a:noFill/>
        </p:spPr>
        <p:txBody>
          <a:bodyPr wrap="square" rtlCol="0">
            <a:spAutoFit/>
          </a:bodyPr>
          <a:lstStyle/>
          <a:p>
            <a:r>
              <a:rPr lang="en-US" sz="1400" b="1" dirty="0">
                <a:solidFill>
                  <a:schemeClr val="bg1"/>
                </a:solidFill>
              </a:rPr>
              <a:t>Why CNN ?</a:t>
            </a:r>
            <a:endParaRPr lang="en-IN" sz="1400" b="1" dirty="0">
              <a:solidFill>
                <a:schemeClr val="bg1"/>
              </a:solidFill>
            </a:endParaRPr>
          </a:p>
        </p:txBody>
      </p:sp>
    </p:spTree>
    <p:extLst>
      <p:ext uri="{BB962C8B-B14F-4D97-AF65-F5344CB8AC3E}">
        <p14:creationId xmlns:p14="http://schemas.microsoft.com/office/powerpoint/2010/main" val="3157604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CD2645-BEA8-4AC3-B291-4FE73752D1D6}"/>
              </a:ext>
            </a:extLst>
          </p:cNvPr>
          <p:cNvSpPr>
            <a:spLocks noGrp="1"/>
          </p:cNvSpPr>
          <p:nvPr>
            <p:ph type="sldNum" sz="quarter" idx="12"/>
          </p:nvPr>
        </p:nvSpPr>
        <p:spPr/>
        <p:txBody>
          <a:bodyPr/>
          <a:lstStyle/>
          <a:p>
            <a:fld id="{1E4C304E-1226-4080-BF13-67E3E09D5223}" type="slidenum">
              <a:rPr lang="en-IN" smtClean="0"/>
              <a:t>32</a:t>
            </a:fld>
            <a:endParaRPr lang="en-IN"/>
          </a:p>
        </p:txBody>
      </p:sp>
      <p:pic>
        <p:nvPicPr>
          <p:cNvPr id="3" name="Picture 2">
            <a:extLst>
              <a:ext uri="{FF2B5EF4-FFF2-40B4-BE49-F238E27FC236}">
                <a16:creationId xmlns:a16="http://schemas.microsoft.com/office/drawing/2014/main" id="{83A89907-9516-4F9D-A5FB-28EC6B960CC3}"/>
              </a:ext>
            </a:extLst>
          </p:cNvPr>
          <p:cNvPicPr>
            <a:picLocks noChangeAspect="1"/>
          </p:cNvPicPr>
          <p:nvPr/>
        </p:nvPicPr>
        <p:blipFill>
          <a:blip r:embed="rId2"/>
          <a:stretch>
            <a:fillRect/>
          </a:stretch>
        </p:blipFill>
        <p:spPr>
          <a:xfrm>
            <a:off x="0" y="-48126"/>
            <a:ext cx="12192000" cy="6906126"/>
          </a:xfrm>
          <a:prstGeom prst="rect">
            <a:avLst/>
          </a:prstGeom>
        </p:spPr>
      </p:pic>
    </p:spTree>
    <p:extLst>
      <p:ext uri="{BB962C8B-B14F-4D97-AF65-F5344CB8AC3E}">
        <p14:creationId xmlns:p14="http://schemas.microsoft.com/office/powerpoint/2010/main" val="245553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2A4F05D-3F07-4959-BEEE-8E67D1E9103B}"/>
              </a:ext>
            </a:extLst>
          </p:cNvPr>
          <p:cNvSpPr>
            <a:spLocks noGrp="1"/>
          </p:cNvSpPr>
          <p:nvPr>
            <p:ph type="sldNum" sz="quarter" idx="12"/>
          </p:nvPr>
        </p:nvSpPr>
        <p:spPr/>
        <p:txBody>
          <a:bodyPr/>
          <a:lstStyle/>
          <a:p>
            <a:fld id="{1E4C304E-1226-4080-BF13-67E3E09D5223}" type="slidenum">
              <a:rPr lang="en-IN" smtClean="0"/>
              <a:t>33</a:t>
            </a:fld>
            <a:endParaRPr lang="en-IN"/>
          </a:p>
        </p:txBody>
      </p:sp>
      <p:pic>
        <p:nvPicPr>
          <p:cNvPr id="6" name="Picture 5">
            <a:extLst>
              <a:ext uri="{FF2B5EF4-FFF2-40B4-BE49-F238E27FC236}">
                <a16:creationId xmlns:a16="http://schemas.microsoft.com/office/drawing/2014/main" id="{D167019C-A96E-4D07-AD66-0D831C291FC6}"/>
              </a:ext>
            </a:extLst>
          </p:cNvPr>
          <p:cNvPicPr>
            <a:picLocks noChangeAspect="1"/>
          </p:cNvPicPr>
          <p:nvPr/>
        </p:nvPicPr>
        <p:blipFill>
          <a:blip r:embed="rId2"/>
          <a:stretch>
            <a:fillRect/>
          </a:stretch>
        </p:blipFill>
        <p:spPr>
          <a:xfrm>
            <a:off x="0" y="-19050"/>
            <a:ext cx="12192000" cy="6877049"/>
          </a:xfrm>
          <a:prstGeom prst="rect">
            <a:avLst/>
          </a:prstGeom>
        </p:spPr>
      </p:pic>
    </p:spTree>
    <p:extLst>
      <p:ext uri="{BB962C8B-B14F-4D97-AF65-F5344CB8AC3E}">
        <p14:creationId xmlns:p14="http://schemas.microsoft.com/office/powerpoint/2010/main" val="2458564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EA3CC0-2B5A-4BDE-801A-AEEE3E8ECC85}"/>
              </a:ext>
            </a:extLst>
          </p:cNvPr>
          <p:cNvSpPr>
            <a:spLocks noGrp="1"/>
          </p:cNvSpPr>
          <p:nvPr>
            <p:ph type="sldNum" sz="quarter" idx="12"/>
          </p:nvPr>
        </p:nvSpPr>
        <p:spPr/>
        <p:txBody>
          <a:bodyPr/>
          <a:lstStyle/>
          <a:p>
            <a:fld id="{1E4C304E-1226-4080-BF13-67E3E09D5223}" type="slidenum">
              <a:rPr lang="en-IN" smtClean="0"/>
              <a:t>34</a:t>
            </a:fld>
            <a:endParaRPr lang="en-IN"/>
          </a:p>
        </p:txBody>
      </p:sp>
      <p:sp>
        <p:nvSpPr>
          <p:cNvPr id="3" name="Rectangle 2">
            <a:extLst>
              <a:ext uri="{FF2B5EF4-FFF2-40B4-BE49-F238E27FC236}">
                <a16:creationId xmlns:a16="http://schemas.microsoft.com/office/drawing/2014/main" id="{FA419847-BF11-4BC8-8650-8E35A3781375}"/>
              </a:ext>
            </a:extLst>
          </p:cNvPr>
          <p:cNvSpPr/>
          <p:nvPr/>
        </p:nvSpPr>
        <p:spPr>
          <a:xfrm>
            <a:off x="2161771" y="2753445"/>
            <a:ext cx="7329442" cy="584775"/>
          </a:xfrm>
          <a:prstGeom prst="rect">
            <a:avLst/>
          </a:prstGeom>
        </p:spPr>
        <p:txBody>
          <a:bodyPr wrap="none">
            <a:spAutoFit/>
          </a:bodyPr>
          <a:lstStyle/>
          <a:p>
            <a:pPr algn="just"/>
            <a:r>
              <a:rPr lang="en-US" sz="3200" dirty="0">
                <a:solidFill>
                  <a:schemeClr val="bg1"/>
                </a:solidFill>
              </a:rPr>
              <a:t>CASE STUDY _2 : Object Detection by YOLO</a:t>
            </a:r>
            <a:endParaRPr lang="en-IN" sz="3200" dirty="0">
              <a:solidFill>
                <a:schemeClr val="bg1"/>
              </a:solidFill>
            </a:endParaRPr>
          </a:p>
        </p:txBody>
      </p:sp>
    </p:spTree>
    <p:extLst>
      <p:ext uri="{BB962C8B-B14F-4D97-AF65-F5344CB8AC3E}">
        <p14:creationId xmlns:p14="http://schemas.microsoft.com/office/powerpoint/2010/main" val="2669311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18C341-E3EB-4F98-8DDF-FF18B1ECD6E9}"/>
              </a:ext>
            </a:extLst>
          </p:cNvPr>
          <p:cNvSpPr>
            <a:spLocks noGrp="1"/>
          </p:cNvSpPr>
          <p:nvPr>
            <p:ph type="sldNum" sz="quarter" idx="12"/>
          </p:nvPr>
        </p:nvSpPr>
        <p:spPr/>
        <p:txBody>
          <a:bodyPr/>
          <a:lstStyle/>
          <a:p>
            <a:fld id="{1E4C304E-1226-4080-BF13-67E3E09D5223}" type="slidenum">
              <a:rPr lang="en-IN" smtClean="0"/>
              <a:t>35</a:t>
            </a:fld>
            <a:endParaRPr lang="en-IN"/>
          </a:p>
        </p:txBody>
      </p:sp>
      <p:sp>
        <p:nvSpPr>
          <p:cNvPr id="3" name="Rectangle 2">
            <a:extLst>
              <a:ext uri="{FF2B5EF4-FFF2-40B4-BE49-F238E27FC236}">
                <a16:creationId xmlns:a16="http://schemas.microsoft.com/office/drawing/2014/main" id="{59755E3C-4C72-44F0-B2CB-DAA8D6643DC0}"/>
              </a:ext>
            </a:extLst>
          </p:cNvPr>
          <p:cNvSpPr/>
          <p:nvPr/>
        </p:nvSpPr>
        <p:spPr>
          <a:xfrm>
            <a:off x="928912" y="1019260"/>
            <a:ext cx="2922723" cy="276999"/>
          </a:xfrm>
          <a:prstGeom prst="rect">
            <a:avLst/>
          </a:prstGeom>
        </p:spPr>
        <p:txBody>
          <a:bodyPr wrap="none">
            <a:spAutoFit/>
          </a:bodyPr>
          <a:lstStyle/>
          <a:p>
            <a:pPr algn="just"/>
            <a:r>
              <a:rPr lang="en-US" sz="1200" b="1" dirty="0">
                <a:solidFill>
                  <a:schemeClr val="bg1"/>
                </a:solidFill>
              </a:rPr>
              <a:t>Q. : How can computers recognize objects?</a:t>
            </a:r>
            <a:endParaRPr lang="en-IN" sz="1200" b="1" dirty="0">
              <a:solidFill>
                <a:schemeClr val="bg1"/>
              </a:solidFill>
            </a:endParaRPr>
          </a:p>
        </p:txBody>
      </p:sp>
      <p:sp>
        <p:nvSpPr>
          <p:cNvPr id="6" name="TextBox 5">
            <a:extLst>
              <a:ext uri="{FF2B5EF4-FFF2-40B4-BE49-F238E27FC236}">
                <a16:creationId xmlns:a16="http://schemas.microsoft.com/office/drawing/2014/main" id="{3EAC3B17-0E4D-4599-8911-390BEDFF0D3A}"/>
              </a:ext>
            </a:extLst>
          </p:cNvPr>
          <p:cNvSpPr txBox="1"/>
          <p:nvPr/>
        </p:nvSpPr>
        <p:spPr>
          <a:xfrm>
            <a:off x="1338714" y="1508510"/>
            <a:ext cx="8643486" cy="1725729"/>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b="1" dirty="0">
                <a:solidFill>
                  <a:schemeClr val="bg1"/>
                </a:solidFill>
              </a:rPr>
              <a:t>Image as Numbers</a:t>
            </a:r>
            <a:r>
              <a:rPr lang="en-US" sz="1200" dirty="0">
                <a:solidFill>
                  <a:schemeClr val="bg1"/>
                </a:solidFill>
              </a:rPr>
              <a:t> – Computer sees images as pixels (grids of numbers).</a:t>
            </a:r>
          </a:p>
          <a:p>
            <a:pPr marL="171450" indent="-171450" algn="just">
              <a:lnSpc>
                <a:spcPct val="150000"/>
              </a:lnSpc>
              <a:buFont typeface="Arial" panose="020B0604020202020204" pitchFamily="34" charset="0"/>
              <a:buChar char="•"/>
            </a:pPr>
            <a:r>
              <a:rPr lang="en-US" sz="1200" b="1" dirty="0">
                <a:solidFill>
                  <a:schemeClr val="bg1"/>
                </a:solidFill>
              </a:rPr>
              <a:t>Feature Detection</a:t>
            </a:r>
            <a:r>
              <a:rPr lang="en-US" sz="1200" dirty="0">
                <a:solidFill>
                  <a:schemeClr val="bg1"/>
                </a:solidFill>
              </a:rPr>
              <a:t> – CNN extracts features like edges, shapes, colors.</a:t>
            </a:r>
          </a:p>
          <a:p>
            <a:pPr marL="171450" indent="-171450" algn="just">
              <a:lnSpc>
                <a:spcPct val="150000"/>
              </a:lnSpc>
              <a:buFont typeface="Arial" panose="020B0604020202020204" pitchFamily="34" charset="0"/>
              <a:buChar char="•"/>
            </a:pPr>
            <a:r>
              <a:rPr lang="en-US" sz="1200" b="1" dirty="0">
                <a:solidFill>
                  <a:schemeClr val="bg1"/>
                </a:solidFill>
              </a:rPr>
              <a:t>Pattern Learning</a:t>
            </a:r>
            <a:r>
              <a:rPr lang="en-US" sz="1200" dirty="0">
                <a:solidFill>
                  <a:schemeClr val="bg1"/>
                </a:solidFill>
              </a:rPr>
              <a:t> – Deeper layers learn complex structures (eyes, faces, wheels).</a:t>
            </a:r>
          </a:p>
          <a:p>
            <a:pPr marL="171450" indent="-171450" algn="just">
              <a:lnSpc>
                <a:spcPct val="150000"/>
              </a:lnSpc>
              <a:buFont typeface="Arial" panose="020B0604020202020204" pitchFamily="34" charset="0"/>
              <a:buChar char="•"/>
            </a:pPr>
            <a:r>
              <a:rPr lang="en-US" sz="1200" b="1" dirty="0">
                <a:solidFill>
                  <a:schemeClr val="bg1"/>
                </a:solidFill>
              </a:rPr>
              <a:t>Representation</a:t>
            </a:r>
            <a:r>
              <a:rPr lang="en-US" sz="1200" dirty="0">
                <a:solidFill>
                  <a:schemeClr val="bg1"/>
                </a:solidFill>
              </a:rPr>
              <a:t> – Features are combined into meaningful patterns.</a:t>
            </a:r>
          </a:p>
          <a:p>
            <a:pPr marL="171450" indent="-171450" algn="just">
              <a:lnSpc>
                <a:spcPct val="150000"/>
              </a:lnSpc>
              <a:buFont typeface="Arial" panose="020B0604020202020204" pitchFamily="34" charset="0"/>
              <a:buChar char="•"/>
            </a:pPr>
            <a:r>
              <a:rPr lang="en-US" sz="1200" b="1" dirty="0">
                <a:solidFill>
                  <a:schemeClr val="bg1"/>
                </a:solidFill>
              </a:rPr>
              <a:t>Classification</a:t>
            </a:r>
            <a:r>
              <a:rPr lang="en-US" sz="1200" dirty="0">
                <a:solidFill>
                  <a:schemeClr val="bg1"/>
                </a:solidFill>
              </a:rPr>
              <a:t> – Final layer assigns probabilities to categories.</a:t>
            </a:r>
          </a:p>
          <a:p>
            <a:pPr marL="171450" indent="-171450" algn="just">
              <a:lnSpc>
                <a:spcPct val="150000"/>
              </a:lnSpc>
              <a:buFont typeface="Arial" panose="020B0604020202020204" pitchFamily="34" charset="0"/>
              <a:buChar char="•"/>
            </a:pPr>
            <a:r>
              <a:rPr lang="en-US" sz="1200" b="1" dirty="0">
                <a:solidFill>
                  <a:schemeClr val="bg1"/>
                </a:solidFill>
              </a:rPr>
              <a:t>Prediction</a:t>
            </a:r>
            <a:r>
              <a:rPr lang="en-US" sz="1200" dirty="0">
                <a:solidFill>
                  <a:schemeClr val="bg1"/>
                </a:solidFill>
              </a:rPr>
              <a:t> – Object with highest probability is recognized .</a:t>
            </a:r>
            <a:endParaRPr lang="en-IN" sz="1200" dirty="0">
              <a:solidFill>
                <a:schemeClr val="bg1"/>
              </a:solidFill>
            </a:endParaRPr>
          </a:p>
        </p:txBody>
      </p:sp>
      <p:sp>
        <p:nvSpPr>
          <p:cNvPr id="7" name="Rectangle 6">
            <a:extLst>
              <a:ext uri="{FF2B5EF4-FFF2-40B4-BE49-F238E27FC236}">
                <a16:creationId xmlns:a16="http://schemas.microsoft.com/office/drawing/2014/main" id="{75586294-2B36-4AC0-A33A-730B84067137}"/>
              </a:ext>
            </a:extLst>
          </p:cNvPr>
          <p:cNvSpPr/>
          <p:nvPr/>
        </p:nvSpPr>
        <p:spPr>
          <a:xfrm>
            <a:off x="1338714" y="3567824"/>
            <a:ext cx="6096000" cy="1725729"/>
          </a:xfrm>
          <a:prstGeom prst="rect">
            <a:avLst/>
          </a:prstGeom>
        </p:spPr>
        <p:txBody>
          <a:bodyPr>
            <a:spAutoFit/>
          </a:bodyPr>
          <a:lstStyle/>
          <a:p>
            <a:pPr algn="just">
              <a:lnSpc>
                <a:spcPct val="150000"/>
              </a:lnSpc>
            </a:pPr>
            <a:r>
              <a:rPr lang="en-US" sz="1200" b="1" dirty="0">
                <a:solidFill>
                  <a:schemeClr val="bg1"/>
                </a:solidFill>
              </a:rPr>
              <a:t>Challenge: </a:t>
            </a:r>
          </a:p>
          <a:p>
            <a:pPr algn="just">
              <a:lnSpc>
                <a:spcPct val="150000"/>
              </a:lnSpc>
            </a:pPr>
            <a:r>
              <a:rPr lang="en-US" sz="1200" dirty="0">
                <a:solidFill>
                  <a:schemeClr val="bg1"/>
                </a:solidFill>
              </a:rPr>
              <a:t>  • Objects can be anywhere in the scene, in any orientation, rotation, color , etc. </a:t>
            </a:r>
          </a:p>
          <a:p>
            <a:pPr algn="just">
              <a:lnSpc>
                <a:spcPct val="150000"/>
              </a:lnSpc>
            </a:pPr>
            <a:r>
              <a:rPr lang="en-US" sz="1200" dirty="0">
                <a:solidFill>
                  <a:schemeClr val="bg1"/>
                </a:solidFill>
              </a:rPr>
              <a:t>  • How can we overcome this challenge? </a:t>
            </a:r>
          </a:p>
          <a:p>
            <a:pPr algn="just">
              <a:lnSpc>
                <a:spcPct val="150000"/>
              </a:lnSpc>
            </a:pPr>
            <a:r>
              <a:rPr lang="en-US" sz="1200" b="1" dirty="0">
                <a:solidFill>
                  <a:schemeClr val="bg1"/>
                </a:solidFill>
              </a:rPr>
              <a:t>Answer: </a:t>
            </a:r>
          </a:p>
          <a:p>
            <a:pPr algn="just">
              <a:lnSpc>
                <a:spcPct val="150000"/>
              </a:lnSpc>
            </a:pPr>
            <a:r>
              <a:rPr lang="en-US" sz="1200" dirty="0">
                <a:solidFill>
                  <a:schemeClr val="bg1"/>
                </a:solidFill>
              </a:rPr>
              <a:t>  • Learn a ton of features (millions) from the bottom up .</a:t>
            </a:r>
          </a:p>
          <a:p>
            <a:pPr algn="just">
              <a:lnSpc>
                <a:spcPct val="150000"/>
              </a:lnSpc>
            </a:pPr>
            <a:r>
              <a:rPr lang="en-US" sz="1200" dirty="0">
                <a:solidFill>
                  <a:schemeClr val="bg1"/>
                </a:solidFill>
              </a:rPr>
              <a:t>  • Learn the convolutional filters, rather than pre-computing them. </a:t>
            </a:r>
          </a:p>
        </p:txBody>
      </p:sp>
    </p:spTree>
    <p:extLst>
      <p:ext uri="{BB962C8B-B14F-4D97-AF65-F5344CB8AC3E}">
        <p14:creationId xmlns:p14="http://schemas.microsoft.com/office/powerpoint/2010/main" val="1551360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29540F-3C5F-4809-8918-516BA582E9E2}"/>
              </a:ext>
            </a:extLst>
          </p:cNvPr>
          <p:cNvSpPr>
            <a:spLocks noGrp="1"/>
          </p:cNvSpPr>
          <p:nvPr>
            <p:ph type="sldNum" sz="quarter" idx="12"/>
          </p:nvPr>
        </p:nvSpPr>
        <p:spPr/>
        <p:txBody>
          <a:bodyPr/>
          <a:lstStyle/>
          <a:p>
            <a:fld id="{1E4C304E-1226-4080-BF13-67E3E09D5223}" type="slidenum">
              <a:rPr lang="en-IN" smtClean="0"/>
              <a:t>36</a:t>
            </a:fld>
            <a:endParaRPr lang="en-IN"/>
          </a:p>
        </p:txBody>
      </p:sp>
      <p:sp>
        <p:nvSpPr>
          <p:cNvPr id="4" name="Rectangle 3">
            <a:extLst>
              <a:ext uri="{FF2B5EF4-FFF2-40B4-BE49-F238E27FC236}">
                <a16:creationId xmlns:a16="http://schemas.microsoft.com/office/drawing/2014/main" id="{52DBE799-FE45-4AD8-A1CA-95C8C76C9B9D}"/>
              </a:ext>
            </a:extLst>
          </p:cNvPr>
          <p:cNvSpPr/>
          <p:nvPr/>
        </p:nvSpPr>
        <p:spPr>
          <a:xfrm>
            <a:off x="596460" y="501650"/>
            <a:ext cx="3106363" cy="369332"/>
          </a:xfrm>
          <a:prstGeom prst="rect">
            <a:avLst/>
          </a:prstGeom>
        </p:spPr>
        <p:txBody>
          <a:bodyPr wrap="none">
            <a:spAutoFit/>
          </a:bodyPr>
          <a:lstStyle/>
          <a:p>
            <a:r>
              <a:rPr lang="en-US" dirty="0">
                <a:solidFill>
                  <a:schemeClr val="bg1"/>
                </a:solidFill>
              </a:rPr>
              <a:t>YOLO (YOU ONLY LOOK ONCE) :</a:t>
            </a:r>
            <a:endParaRPr lang="en-IN" dirty="0">
              <a:solidFill>
                <a:schemeClr val="bg1"/>
              </a:solidFill>
            </a:endParaRPr>
          </a:p>
        </p:txBody>
      </p:sp>
      <p:sp>
        <p:nvSpPr>
          <p:cNvPr id="5" name="Rectangle 4">
            <a:extLst>
              <a:ext uri="{FF2B5EF4-FFF2-40B4-BE49-F238E27FC236}">
                <a16:creationId xmlns:a16="http://schemas.microsoft.com/office/drawing/2014/main" id="{CFC36802-03AC-4681-9B97-FC310ADD3444}"/>
              </a:ext>
            </a:extLst>
          </p:cNvPr>
          <p:cNvSpPr/>
          <p:nvPr/>
        </p:nvSpPr>
        <p:spPr>
          <a:xfrm>
            <a:off x="1013060" y="1108975"/>
            <a:ext cx="9199344" cy="1725729"/>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200" dirty="0">
                <a:solidFill>
                  <a:schemeClr val="bg1"/>
                </a:solidFill>
              </a:rPr>
              <a:t>YOLO model, which is a state-of-the-art CNN based image detection model that ”predicts  bounding boxes and class probabilities directly from full images in one evaluation”.</a:t>
            </a:r>
          </a:p>
          <a:p>
            <a:pPr marL="285750" indent="-285750" algn="just">
              <a:lnSpc>
                <a:spcPct val="150000"/>
              </a:lnSpc>
              <a:buFont typeface="Arial" panose="020B0604020202020204" pitchFamily="34" charset="0"/>
              <a:buChar char="•"/>
            </a:pPr>
            <a:r>
              <a:rPr lang="en-US" sz="1200" dirty="0">
                <a:solidFill>
                  <a:schemeClr val="bg1"/>
                </a:solidFill>
              </a:rPr>
              <a:t>YOLO divides the image into an S × S grid and for each grid cell predicts B bounding boxes, confidence for those boxes, and C class probabilities. These predictions are encoded as an S × S × (B*5 + C) tensor.</a:t>
            </a:r>
          </a:p>
          <a:p>
            <a:pPr marL="285750" indent="-285750" algn="just">
              <a:lnSpc>
                <a:spcPct val="150000"/>
              </a:lnSpc>
              <a:buFont typeface="Arial" panose="020B0604020202020204" pitchFamily="34" charset="0"/>
              <a:buChar char="•"/>
            </a:pPr>
            <a:r>
              <a:rPr lang="en-US" sz="1200" dirty="0">
                <a:solidFill>
                  <a:schemeClr val="bg1"/>
                </a:solidFill>
              </a:rPr>
              <a:t>There are several model including </a:t>
            </a:r>
            <a:r>
              <a:rPr lang="en-US" sz="1200" dirty="0">
                <a:solidFill>
                  <a:schemeClr val="bg1"/>
                </a:solidFill>
                <a:hlinkClick r:id="rId2">
                  <a:extLst>
                    <a:ext uri="{A12FA001-AC4F-418D-AE19-62706E023703}">
                      <ahyp:hlinkClr xmlns:ahyp="http://schemas.microsoft.com/office/drawing/2018/hyperlinkcolor" val="tx"/>
                    </a:ext>
                  </a:extLst>
                </a:hlinkClick>
              </a:rPr>
              <a:t>object detection</a:t>
            </a:r>
            <a:r>
              <a:rPr lang="en-US" sz="1200" dirty="0">
                <a:solidFill>
                  <a:schemeClr val="bg1"/>
                </a:solidFill>
              </a:rPr>
              <a:t>, </a:t>
            </a:r>
            <a:r>
              <a:rPr lang="en-US" sz="1200" dirty="0">
                <a:solidFill>
                  <a:schemeClr val="bg1"/>
                </a:solidFill>
                <a:hlinkClick r:id="rId3">
                  <a:extLst>
                    <a:ext uri="{A12FA001-AC4F-418D-AE19-62706E023703}">
                      <ahyp:hlinkClr xmlns:ahyp="http://schemas.microsoft.com/office/drawing/2018/hyperlinkcolor" val="tx"/>
                    </a:ext>
                  </a:extLst>
                </a:hlinkClick>
              </a:rPr>
              <a:t>segmentation</a:t>
            </a:r>
            <a:r>
              <a:rPr lang="en-US" sz="1200" dirty="0">
                <a:solidFill>
                  <a:schemeClr val="bg1"/>
                </a:solidFill>
              </a:rPr>
              <a:t>, </a:t>
            </a:r>
            <a:r>
              <a:rPr lang="en-US" sz="1200" dirty="0">
                <a:solidFill>
                  <a:schemeClr val="bg1"/>
                </a:solidFill>
                <a:hlinkClick r:id="rId4">
                  <a:extLst>
                    <a:ext uri="{A12FA001-AC4F-418D-AE19-62706E023703}">
                      <ahyp:hlinkClr xmlns:ahyp="http://schemas.microsoft.com/office/drawing/2018/hyperlinkcolor" val="tx"/>
                    </a:ext>
                  </a:extLst>
                </a:hlinkClick>
              </a:rPr>
              <a:t>pose estimation</a:t>
            </a:r>
            <a:r>
              <a:rPr lang="en-US" sz="1200" dirty="0">
                <a:solidFill>
                  <a:schemeClr val="bg1"/>
                </a:solidFill>
              </a:rPr>
              <a:t>, </a:t>
            </a:r>
            <a:r>
              <a:rPr lang="en-US" sz="1200" dirty="0">
                <a:solidFill>
                  <a:schemeClr val="bg1"/>
                </a:solidFill>
                <a:hlinkClick r:id="rId5">
                  <a:extLst>
                    <a:ext uri="{A12FA001-AC4F-418D-AE19-62706E023703}">
                      <ahyp:hlinkClr xmlns:ahyp="http://schemas.microsoft.com/office/drawing/2018/hyperlinkcolor" val="tx"/>
                    </a:ext>
                  </a:extLst>
                </a:hlinkClick>
              </a:rPr>
              <a:t>tracking</a:t>
            </a:r>
            <a:r>
              <a:rPr lang="en-US" sz="1200" dirty="0">
                <a:solidFill>
                  <a:schemeClr val="bg1"/>
                </a:solidFill>
              </a:rPr>
              <a:t>, and </a:t>
            </a:r>
            <a:r>
              <a:rPr lang="en-US" sz="1200" dirty="0">
                <a:solidFill>
                  <a:schemeClr val="bg1"/>
                </a:solidFill>
                <a:hlinkClick r:id="rId6">
                  <a:extLst>
                    <a:ext uri="{A12FA001-AC4F-418D-AE19-62706E023703}">
                      <ahyp:hlinkClr xmlns:ahyp="http://schemas.microsoft.com/office/drawing/2018/hyperlinkcolor" val="tx"/>
                    </a:ext>
                  </a:extLst>
                </a:hlinkClick>
              </a:rPr>
              <a:t>classification</a:t>
            </a:r>
            <a:r>
              <a:rPr lang="en-US" sz="1200" dirty="0">
                <a:solidFill>
                  <a:schemeClr val="bg1"/>
                </a:solidFill>
              </a:rPr>
              <a:t>, leveraging capabilities across diverse AI applications and domains. , we will discuss YOLOv11 for an example.</a:t>
            </a:r>
            <a:endParaRPr lang="en-IN" sz="1200" dirty="0">
              <a:solidFill>
                <a:schemeClr val="bg1"/>
              </a:solidFill>
            </a:endParaRPr>
          </a:p>
        </p:txBody>
      </p:sp>
      <p:sp>
        <p:nvSpPr>
          <p:cNvPr id="3" name="TextBox 2">
            <a:extLst>
              <a:ext uri="{FF2B5EF4-FFF2-40B4-BE49-F238E27FC236}">
                <a16:creationId xmlns:a16="http://schemas.microsoft.com/office/drawing/2014/main" id="{2A103BB2-32E4-4E87-BE53-D86879551422}"/>
              </a:ext>
            </a:extLst>
          </p:cNvPr>
          <p:cNvSpPr txBox="1"/>
          <p:nvPr/>
        </p:nvSpPr>
        <p:spPr>
          <a:xfrm>
            <a:off x="1013060" y="3349465"/>
            <a:ext cx="2916455" cy="307777"/>
          </a:xfrm>
          <a:prstGeom prst="rect">
            <a:avLst/>
          </a:prstGeom>
          <a:noFill/>
        </p:spPr>
        <p:txBody>
          <a:bodyPr wrap="square" rtlCol="0">
            <a:spAutoFit/>
          </a:bodyPr>
          <a:lstStyle/>
          <a:p>
            <a:pPr algn="just"/>
            <a:r>
              <a:rPr lang="en-US" sz="1400" b="1" dirty="0">
                <a:solidFill>
                  <a:schemeClr val="bg1"/>
                </a:solidFill>
              </a:rPr>
              <a:t>How does YOLO detect the object ?</a:t>
            </a:r>
            <a:endParaRPr lang="en-IN" sz="1400" b="1" dirty="0">
              <a:solidFill>
                <a:schemeClr val="bg1"/>
              </a:solidFill>
            </a:endParaRPr>
          </a:p>
        </p:txBody>
      </p:sp>
      <p:sp>
        <p:nvSpPr>
          <p:cNvPr id="6" name="Rectangle 5">
            <a:extLst>
              <a:ext uri="{FF2B5EF4-FFF2-40B4-BE49-F238E27FC236}">
                <a16:creationId xmlns:a16="http://schemas.microsoft.com/office/drawing/2014/main" id="{6BDED235-9EE2-470C-9EB1-DEC059FB8945}"/>
              </a:ext>
            </a:extLst>
          </p:cNvPr>
          <p:cNvSpPr/>
          <p:nvPr/>
        </p:nvSpPr>
        <p:spPr>
          <a:xfrm>
            <a:off x="1288700" y="3811130"/>
            <a:ext cx="1721882" cy="276999"/>
          </a:xfrm>
          <a:prstGeom prst="rect">
            <a:avLst/>
          </a:prstGeom>
        </p:spPr>
        <p:txBody>
          <a:bodyPr wrap="none">
            <a:spAutoFit/>
          </a:bodyPr>
          <a:lstStyle/>
          <a:p>
            <a:pPr algn="just"/>
            <a:r>
              <a:rPr lang="en-IN" sz="1200" b="1" dirty="0">
                <a:solidFill>
                  <a:schemeClr val="bg1"/>
                </a:solidFill>
              </a:rPr>
              <a:t>Step 1: Grid Partitioning</a:t>
            </a:r>
          </a:p>
        </p:txBody>
      </p:sp>
      <p:sp>
        <p:nvSpPr>
          <p:cNvPr id="7" name="TextBox 6">
            <a:extLst>
              <a:ext uri="{FF2B5EF4-FFF2-40B4-BE49-F238E27FC236}">
                <a16:creationId xmlns:a16="http://schemas.microsoft.com/office/drawing/2014/main" id="{4505C9C4-4E89-45BC-8B10-D1A771EEC8A0}"/>
              </a:ext>
            </a:extLst>
          </p:cNvPr>
          <p:cNvSpPr txBox="1"/>
          <p:nvPr/>
        </p:nvSpPr>
        <p:spPr>
          <a:xfrm>
            <a:off x="1712495" y="4242018"/>
            <a:ext cx="2916455" cy="617733"/>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Input image divided into an </a:t>
            </a:r>
            <a:r>
              <a:rPr lang="en-US" sz="1200" b="1" dirty="0">
                <a:solidFill>
                  <a:schemeClr val="bg1"/>
                </a:solidFill>
              </a:rPr>
              <a:t>S × S grid</a:t>
            </a:r>
            <a:r>
              <a:rPr lang="en-US" sz="1200" dirty="0">
                <a:solidFill>
                  <a:schemeClr val="bg1"/>
                </a:solidFill>
              </a:rPr>
              <a:t>.</a:t>
            </a:r>
          </a:p>
          <a:p>
            <a:pPr marL="171450" indent="-171450" algn="just">
              <a:lnSpc>
                <a:spcPct val="150000"/>
              </a:lnSpc>
              <a:buFont typeface="Arial" panose="020B0604020202020204" pitchFamily="34" charset="0"/>
              <a:buChar char="•"/>
            </a:pPr>
            <a:r>
              <a:rPr lang="en-IN" sz="1200" dirty="0">
                <a:solidFill>
                  <a:schemeClr val="bg1"/>
                </a:solidFill>
              </a:rPr>
              <a:t>Each grid cell predicts:</a:t>
            </a:r>
          </a:p>
        </p:txBody>
      </p:sp>
      <p:sp>
        <p:nvSpPr>
          <p:cNvPr id="8" name="TextBox 7">
            <a:extLst>
              <a:ext uri="{FF2B5EF4-FFF2-40B4-BE49-F238E27FC236}">
                <a16:creationId xmlns:a16="http://schemas.microsoft.com/office/drawing/2014/main" id="{94CB72E9-31B7-4847-B96A-C1E92A8A9E14}"/>
              </a:ext>
            </a:extLst>
          </p:cNvPr>
          <p:cNvSpPr txBox="1"/>
          <p:nvPr/>
        </p:nvSpPr>
        <p:spPr>
          <a:xfrm>
            <a:off x="2061715" y="4854293"/>
            <a:ext cx="3282215"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Bounding boxes (location, width, height).</a:t>
            </a:r>
          </a:p>
          <a:p>
            <a:pPr marL="171450" indent="-171450" algn="just">
              <a:lnSpc>
                <a:spcPct val="150000"/>
              </a:lnSpc>
              <a:buFont typeface="Arial" panose="020B0604020202020204" pitchFamily="34" charset="0"/>
              <a:buChar char="•"/>
            </a:pPr>
            <a:r>
              <a:rPr lang="en-US" sz="1200" dirty="0">
                <a:solidFill>
                  <a:schemeClr val="bg1"/>
                </a:solidFill>
              </a:rPr>
              <a:t>Confidence score (probability object exists).</a:t>
            </a:r>
          </a:p>
          <a:p>
            <a:pPr marL="171450" indent="-171450" algn="just">
              <a:lnSpc>
                <a:spcPct val="150000"/>
              </a:lnSpc>
              <a:buFont typeface="Arial" panose="020B0604020202020204" pitchFamily="34" charset="0"/>
              <a:buChar char="•"/>
            </a:pPr>
            <a:r>
              <a:rPr lang="en-IN" sz="1200" dirty="0">
                <a:solidFill>
                  <a:schemeClr val="bg1"/>
                </a:solidFill>
              </a:rPr>
              <a:t>Class probabilities (object category).</a:t>
            </a:r>
          </a:p>
        </p:txBody>
      </p:sp>
      <p:pic>
        <p:nvPicPr>
          <p:cNvPr id="9" name="Picture 8">
            <a:extLst>
              <a:ext uri="{FF2B5EF4-FFF2-40B4-BE49-F238E27FC236}">
                <a16:creationId xmlns:a16="http://schemas.microsoft.com/office/drawing/2014/main" id="{C8FFC82C-7178-4E27-A927-386372B3A589}"/>
              </a:ext>
            </a:extLst>
          </p:cNvPr>
          <p:cNvPicPr>
            <a:picLocks noChangeAspect="1"/>
          </p:cNvPicPr>
          <p:nvPr/>
        </p:nvPicPr>
        <p:blipFill>
          <a:blip r:embed="rId7"/>
          <a:stretch>
            <a:fillRect/>
          </a:stretch>
        </p:blipFill>
        <p:spPr>
          <a:xfrm>
            <a:off x="8980371" y="3949629"/>
            <a:ext cx="3211629" cy="2316417"/>
          </a:xfrm>
          <a:prstGeom prst="rect">
            <a:avLst/>
          </a:prstGeom>
        </p:spPr>
      </p:pic>
    </p:spTree>
    <p:extLst>
      <p:ext uri="{BB962C8B-B14F-4D97-AF65-F5344CB8AC3E}">
        <p14:creationId xmlns:p14="http://schemas.microsoft.com/office/powerpoint/2010/main" val="1178540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966895-59CE-4218-9B58-585ACD04DBCB}"/>
              </a:ext>
            </a:extLst>
          </p:cNvPr>
          <p:cNvSpPr>
            <a:spLocks noGrp="1"/>
          </p:cNvSpPr>
          <p:nvPr>
            <p:ph type="sldNum" sz="quarter" idx="12"/>
          </p:nvPr>
        </p:nvSpPr>
        <p:spPr/>
        <p:txBody>
          <a:bodyPr/>
          <a:lstStyle/>
          <a:p>
            <a:fld id="{1E4C304E-1226-4080-BF13-67E3E09D5223}" type="slidenum">
              <a:rPr lang="en-IN" smtClean="0"/>
              <a:t>37</a:t>
            </a:fld>
            <a:endParaRPr lang="en-IN"/>
          </a:p>
        </p:txBody>
      </p:sp>
      <p:sp>
        <p:nvSpPr>
          <p:cNvPr id="3" name="Rectangle 2">
            <a:extLst>
              <a:ext uri="{FF2B5EF4-FFF2-40B4-BE49-F238E27FC236}">
                <a16:creationId xmlns:a16="http://schemas.microsoft.com/office/drawing/2014/main" id="{01EA8316-94B8-4B01-98E3-AA3656E7CFF5}"/>
              </a:ext>
            </a:extLst>
          </p:cNvPr>
          <p:cNvSpPr/>
          <p:nvPr/>
        </p:nvSpPr>
        <p:spPr>
          <a:xfrm>
            <a:off x="609513" y="530009"/>
            <a:ext cx="2579745" cy="276999"/>
          </a:xfrm>
          <a:prstGeom prst="rect">
            <a:avLst/>
          </a:prstGeom>
        </p:spPr>
        <p:txBody>
          <a:bodyPr wrap="none">
            <a:spAutoFit/>
          </a:bodyPr>
          <a:lstStyle/>
          <a:p>
            <a:pPr algn="just"/>
            <a:r>
              <a:rPr lang="en-US" sz="1200" b="1" dirty="0">
                <a:solidFill>
                  <a:schemeClr val="bg1"/>
                </a:solidFill>
              </a:rPr>
              <a:t>Step 2: Bounding Boxes &amp; Confidence</a:t>
            </a:r>
            <a:endParaRPr lang="en-IN" sz="1200" b="1" dirty="0">
              <a:solidFill>
                <a:schemeClr val="bg1"/>
              </a:solidFill>
            </a:endParaRPr>
          </a:p>
        </p:txBody>
      </p:sp>
      <p:sp>
        <p:nvSpPr>
          <p:cNvPr id="4" name="TextBox 3">
            <a:extLst>
              <a:ext uri="{FF2B5EF4-FFF2-40B4-BE49-F238E27FC236}">
                <a16:creationId xmlns:a16="http://schemas.microsoft.com/office/drawing/2014/main" id="{86F33C52-6225-405C-8E6C-9BF9144332CB}"/>
              </a:ext>
            </a:extLst>
          </p:cNvPr>
          <p:cNvSpPr txBox="1"/>
          <p:nvPr/>
        </p:nvSpPr>
        <p:spPr>
          <a:xfrm>
            <a:off x="1116529" y="884010"/>
            <a:ext cx="4363453"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Each cell can predict multiple bounding boxes.</a:t>
            </a:r>
          </a:p>
          <a:p>
            <a:pPr marL="171450" indent="-171450" algn="just">
              <a:lnSpc>
                <a:spcPct val="150000"/>
              </a:lnSpc>
              <a:buFont typeface="Arial" panose="020B0604020202020204" pitchFamily="34" charset="0"/>
              <a:buChar char="•"/>
            </a:pPr>
            <a:r>
              <a:rPr lang="en-US" sz="1200" b="1" dirty="0">
                <a:solidFill>
                  <a:schemeClr val="bg1"/>
                </a:solidFill>
              </a:rPr>
              <a:t>Confidence score</a:t>
            </a:r>
            <a:r>
              <a:rPr lang="en-US" sz="1200" dirty="0">
                <a:solidFill>
                  <a:schemeClr val="bg1"/>
                </a:solidFill>
              </a:rPr>
              <a:t> = </a:t>
            </a:r>
            <a:r>
              <a:rPr lang="en-US" sz="1200" dirty="0" err="1">
                <a:solidFill>
                  <a:schemeClr val="bg1"/>
                </a:solidFill>
              </a:rPr>
              <a:t>Objectness</a:t>
            </a:r>
            <a:r>
              <a:rPr lang="en-US" sz="1200" dirty="0">
                <a:solidFill>
                  <a:schemeClr val="bg1"/>
                </a:solidFill>
              </a:rPr>
              <a:t> Score × IOU (with ground truth).</a:t>
            </a:r>
          </a:p>
          <a:p>
            <a:pPr marL="171450" indent="-171450" algn="just">
              <a:lnSpc>
                <a:spcPct val="150000"/>
              </a:lnSpc>
              <a:buFont typeface="Arial" panose="020B0604020202020204" pitchFamily="34" charset="0"/>
              <a:buChar char="•"/>
            </a:pPr>
            <a:r>
              <a:rPr lang="en-US" sz="1200" dirty="0">
                <a:solidFill>
                  <a:schemeClr val="bg1"/>
                </a:solidFill>
              </a:rPr>
              <a:t>Initially, many overlapping boxes are generated.</a:t>
            </a:r>
            <a:endParaRPr lang="en-IN" sz="1200" dirty="0">
              <a:solidFill>
                <a:schemeClr val="bg1"/>
              </a:solidFill>
            </a:endParaRPr>
          </a:p>
        </p:txBody>
      </p:sp>
      <p:sp>
        <p:nvSpPr>
          <p:cNvPr id="5" name="Rectangle 4">
            <a:extLst>
              <a:ext uri="{FF2B5EF4-FFF2-40B4-BE49-F238E27FC236}">
                <a16:creationId xmlns:a16="http://schemas.microsoft.com/office/drawing/2014/main" id="{1ACD8C78-79A5-4C72-A69C-703481BF2113}"/>
              </a:ext>
            </a:extLst>
          </p:cNvPr>
          <p:cNvSpPr/>
          <p:nvPr/>
        </p:nvSpPr>
        <p:spPr>
          <a:xfrm>
            <a:off x="609513" y="1935298"/>
            <a:ext cx="2040430" cy="276999"/>
          </a:xfrm>
          <a:prstGeom prst="rect">
            <a:avLst/>
          </a:prstGeom>
        </p:spPr>
        <p:txBody>
          <a:bodyPr wrap="none">
            <a:spAutoFit/>
          </a:bodyPr>
          <a:lstStyle/>
          <a:p>
            <a:pPr algn="just"/>
            <a:r>
              <a:rPr lang="en-US" sz="1200" b="1" dirty="0">
                <a:solidFill>
                  <a:schemeClr val="bg1"/>
                </a:solidFill>
              </a:rPr>
              <a:t>Step 3: Class Probability Map</a:t>
            </a:r>
            <a:endParaRPr lang="en-IN" sz="1200" b="1" dirty="0">
              <a:solidFill>
                <a:schemeClr val="bg1"/>
              </a:solidFill>
            </a:endParaRPr>
          </a:p>
        </p:txBody>
      </p:sp>
      <p:sp>
        <p:nvSpPr>
          <p:cNvPr id="6" name="TextBox 5">
            <a:extLst>
              <a:ext uri="{FF2B5EF4-FFF2-40B4-BE49-F238E27FC236}">
                <a16:creationId xmlns:a16="http://schemas.microsoft.com/office/drawing/2014/main" id="{C76175D5-0889-4E25-A1F6-8B8E8E4793E3}"/>
              </a:ext>
            </a:extLst>
          </p:cNvPr>
          <p:cNvSpPr txBox="1"/>
          <p:nvPr/>
        </p:nvSpPr>
        <p:spPr>
          <a:xfrm>
            <a:off x="1116529" y="2329935"/>
            <a:ext cx="4552749"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Each grid cell outputs </a:t>
            </a:r>
            <a:r>
              <a:rPr lang="en-US" sz="1200" b="1" dirty="0">
                <a:solidFill>
                  <a:schemeClr val="bg1"/>
                </a:solidFill>
              </a:rPr>
              <a:t>conditional class probabilities</a:t>
            </a:r>
            <a:r>
              <a:rPr lang="en-US" sz="1200" dirty="0">
                <a:solidFill>
                  <a:schemeClr val="bg1"/>
                </a:solidFill>
              </a:rPr>
              <a:t>.</a:t>
            </a:r>
          </a:p>
          <a:p>
            <a:pPr marL="171450" indent="-171450" algn="just">
              <a:lnSpc>
                <a:spcPct val="150000"/>
              </a:lnSpc>
              <a:buFont typeface="Arial" panose="020B0604020202020204" pitchFamily="34" charset="0"/>
              <a:buChar char="•"/>
            </a:pPr>
            <a:r>
              <a:rPr lang="en-US" sz="1200" dirty="0">
                <a:solidFill>
                  <a:schemeClr val="bg1"/>
                </a:solidFill>
              </a:rPr>
              <a:t>Combines with bounding box confidence → final detection score.</a:t>
            </a:r>
          </a:p>
          <a:p>
            <a:pPr marL="171450" indent="-171450" algn="just">
              <a:lnSpc>
                <a:spcPct val="150000"/>
              </a:lnSpc>
              <a:buFont typeface="Arial" panose="020B0604020202020204" pitchFamily="34" charset="0"/>
              <a:buChar char="•"/>
            </a:pPr>
            <a:r>
              <a:rPr lang="en-IN" sz="1200" dirty="0">
                <a:solidFill>
                  <a:schemeClr val="bg1"/>
                </a:solidFill>
              </a:rPr>
              <a:t>Helps distinguish between classes .</a:t>
            </a:r>
          </a:p>
        </p:txBody>
      </p:sp>
      <p:sp>
        <p:nvSpPr>
          <p:cNvPr id="7" name="Rectangle 6">
            <a:extLst>
              <a:ext uri="{FF2B5EF4-FFF2-40B4-BE49-F238E27FC236}">
                <a16:creationId xmlns:a16="http://schemas.microsoft.com/office/drawing/2014/main" id="{39B1448B-08FE-4DF7-A682-B5F923388D1E}"/>
              </a:ext>
            </a:extLst>
          </p:cNvPr>
          <p:cNvSpPr/>
          <p:nvPr/>
        </p:nvSpPr>
        <p:spPr>
          <a:xfrm>
            <a:off x="609513" y="3429000"/>
            <a:ext cx="1685141" cy="276999"/>
          </a:xfrm>
          <a:prstGeom prst="rect">
            <a:avLst/>
          </a:prstGeom>
        </p:spPr>
        <p:txBody>
          <a:bodyPr wrap="none">
            <a:spAutoFit/>
          </a:bodyPr>
          <a:lstStyle/>
          <a:p>
            <a:pPr algn="just"/>
            <a:r>
              <a:rPr lang="en-IN" sz="1200" b="1" dirty="0">
                <a:solidFill>
                  <a:schemeClr val="bg1"/>
                </a:solidFill>
              </a:rPr>
              <a:t>Step 4: Final Detections</a:t>
            </a:r>
          </a:p>
        </p:txBody>
      </p:sp>
      <p:sp>
        <p:nvSpPr>
          <p:cNvPr id="8" name="TextBox 7">
            <a:extLst>
              <a:ext uri="{FF2B5EF4-FFF2-40B4-BE49-F238E27FC236}">
                <a16:creationId xmlns:a16="http://schemas.microsoft.com/office/drawing/2014/main" id="{9DBD7749-F634-4781-B047-E7C93C3BCD47}"/>
              </a:ext>
            </a:extLst>
          </p:cNvPr>
          <p:cNvSpPr txBox="1"/>
          <p:nvPr/>
        </p:nvSpPr>
        <p:spPr>
          <a:xfrm>
            <a:off x="1116529" y="3775860"/>
            <a:ext cx="5707782"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Apply </a:t>
            </a:r>
            <a:r>
              <a:rPr lang="en-US" sz="1200" b="1" dirty="0">
                <a:solidFill>
                  <a:schemeClr val="bg1"/>
                </a:solidFill>
              </a:rPr>
              <a:t>Non-Maximum Suppression (NMS)</a:t>
            </a:r>
            <a:r>
              <a:rPr lang="en-US" sz="1200" dirty="0">
                <a:solidFill>
                  <a:schemeClr val="bg1"/>
                </a:solidFill>
              </a:rPr>
              <a:t> to remove redundant overlapping boxes.</a:t>
            </a:r>
          </a:p>
          <a:p>
            <a:pPr marL="171450" indent="-171450" algn="just">
              <a:lnSpc>
                <a:spcPct val="150000"/>
              </a:lnSpc>
              <a:buFont typeface="Arial" panose="020B0604020202020204" pitchFamily="34" charset="0"/>
              <a:buChar char="•"/>
            </a:pPr>
            <a:r>
              <a:rPr lang="en-US" sz="1200" dirty="0">
                <a:solidFill>
                  <a:schemeClr val="bg1"/>
                </a:solidFill>
              </a:rPr>
              <a:t>Retain only the bounding boxes with highest confidence.</a:t>
            </a:r>
          </a:p>
          <a:p>
            <a:pPr marL="171450" indent="-171450" algn="just">
              <a:lnSpc>
                <a:spcPct val="150000"/>
              </a:lnSpc>
              <a:buFont typeface="Arial" panose="020B0604020202020204" pitchFamily="34" charset="0"/>
              <a:buChar char="•"/>
            </a:pPr>
            <a:r>
              <a:rPr lang="en-US" sz="1200" dirty="0">
                <a:solidFill>
                  <a:schemeClr val="bg1"/>
                </a:solidFill>
              </a:rPr>
              <a:t>Output: Clean detections with labeled bounding boxes.</a:t>
            </a:r>
            <a:endParaRPr lang="en-IN" sz="1200" dirty="0">
              <a:solidFill>
                <a:schemeClr val="bg1"/>
              </a:solidFill>
            </a:endParaRPr>
          </a:p>
        </p:txBody>
      </p:sp>
      <p:sp>
        <p:nvSpPr>
          <p:cNvPr id="9" name="TextBox 8">
            <a:extLst>
              <a:ext uri="{FF2B5EF4-FFF2-40B4-BE49-F238E27FC236}">
                <a16:creationId xmlns:a16="http://schemas.microsoft.com/office/drawing/2014/main" id="{946A4D5B-8AE2-4B09-9B9C-38719202D140}"/>
              </a:ext>
            </a:extLst>
          </p:cNvPr>
          <p:cNvSpPr txBox="1"/>
          <p:nvPr/>
        </p:nvSpPr>
        <p:spPr>
          <a:xfrm>
            <a:off x="609513" y="4715273"/>
            <a:ext cx="4263992" cy="2002728"/>
          </a:xfrm>
          <a:prstGeom prst="rect">
            <a:avLst/>
          </a:prstGeom>
          <a:noFill/>
        </p:spPr>
        <p:txBody>
          <a:bodyPr wrap="square" rtlCol="0">
            <a:spAutoFit/>
          </a:bodyPr>
          <a:lstStyle/>
          <a:p>
            <a:pPr algn="just"/>
            <a:r>
              <a:rPr lang="en-US" sz="1200" dirty="0">
                <a:solidFill>
                  <a:schemeClr val="bg1"/>
                </a:solidFill>
              </a:rPr>
              <a:t>Note  : </a:t>
            </a:r>
          </a:p>
          <a:p>
            <a:pPr algn="just"/>
            <a:r>
              <a:rPr lang="en-US" sz="1200" b="1" dirty="0">
                <a:solidFill>
                  <a:schemeClr val="bg1"/>
                </a:solidFill>
              </a:rPr>
              <a:t>                      Non-Maximum Suppression (NMS)</a:t>
            </a:r>
          </a:p>
          <a:p>
            <a:pPr algn="just"/>
            <a:endParaRPr lang="en-US" sz="1200" b="1" dirty="0">
              <a:solidFill>
                <a:schemeClr val="bg1"/>
              </a:solidFill>
            </a:endParaRPr>
          </a:p>
          <a:p>
            <a:pPr algn="just">
              <a:lnSpc>
                <a:spcPct val="150000"/>
              </a:lnSpc>
            </a:pPr>
            <a:r>
              <a:rPr lang="en-US" sz="1200" dirty="0">
                <a:solidFill>
                  <a:schemeClr val="bg1"/>
                </a:solidFill>
              </a:rPr>
              <a:t>                          (1)  Model makes </a:t>
            </a:r>
            <a:r>
              <a:rPr lang="en-US" sz="1200" b="1" dirty="0">
                <a:solidFill>
                  <a:schemeClr val="bg1"/>
                </a:solidFill>
              </a:rPr>
              <a:t>too many boxes</a:t>
            </a:r>
            <a:r>
              <a:rPr lang="en-US" sz="1200" dirty="0">
                <a:solidFill>
                  <a:schemeClr val="bg1"/>
                </a:solidFill>
              </a:rPr>
              <a:t> for one object.</a:t>
            </a:r>
          </a:p>
          <a:p>
            <a:pPr algn="just">
              <a:lnSpc>
                <a:spcPct val="150000"/>
              </a:lnSpc>
            </a:pPr>
            <a:r>
              <a:rPr lang="en-IN" sz="1200" dirty="0">
                <a:solidFill>
                  <a:schemeClr val="bg1"/>
                </a:solidFill>
              </a:rPr>
              <a:t>                          (2)  NMS = </a:t>
            </a:r>
            <a:r>
              <a:rPr lang="en-IN" sz="1200" b="1" dirty="0">
                <a:solidFill>
                  <a:schemeClr val="bg1"/>
                </a:solidFill>
              </a:rPr>
              <a:t>box cleaner.</a:t>
            </a:r>
          </a:p>
          <a:p>
            <a:pPr algn="just">
              <a:lnSpc>
                <a:spcPct val="150000"/>
              </a:lnSpc>
            </a:pPr>
            <a:r>
              <a:rPr lang="en-US" sz="1200" dirty="0">
                <a:solidFill>
                  <a:schemeClr val="bg1"/>
                </a:solidFill>
              </a:rPr>
              <a:t>                          (3)  Keeps the </a:t>
            </a:r>
            <a:r>
              <a:rPr lang="en-US" sz="1200" b="1" dirty="0">
                <a:solidFill>
                  <a:schemeClr val="bg1"/>
                </a:solidFill>
              </a:rPr>
              <a:t>best box</a:t>
            </a:r>
            <a:r>
              <a:rPr lang="en-US" sz="1200" dirty="0">
                <a:solidFill>
                  <a:schemeClr val="bg1"/>
                </a:solidFill>
              </a:rPr>
              <a:t> (highest score).</a:t>
            </a:r>
          </a:p>
          <a:p>
            <a:pPr algn="just">
              <a:lnSpc>
                <a:spcPct val="150000"/>
              </a:lnSpc>
            </a:pPr>
            <a:r>
              <a:rPr lang="en-IN" sz="1200" dirty="0">
                <a:solidFill>
                  <a:schemeClr val="bg1"/>
                </a:solidFill>
              </a:rPr>
              <a:t>                          (4)  Removes extra overlapping boxes.</a:t>
            </a:r>
          </a:p>
          <a:p>
            <a:pPr algn="just">
              <a:lnSpc>
                <a:spcPct val="150000"/>
              </a:lnSpc>
            </a:pPr>
            <a:r>
              <a:rPr lang="en-IN" sz="1200" dirty="0">
                <a:solidFill>
                  <a:schemeClr val="bg1"/>
                </a:solidFill>
              </a:rPr>
              <a:t>                          (5)  Final result = neat detection.</a:t>
            </a:r>
          </a:p>
        </p:txBody>
      </p:sp>
      <p:pic>
        <p:nvPicPr>
          <p:cNvPr id="10" name="Picture 9">
            <a:extLst>
              <a:ext uri="{FF2B5EF4-FFF2-40B4-BE49-F238E27FC236}">
                <a16:creationId xmlns:a16="http://schemas.microsoft.com/office/drawing/2014/main" id="{88FF4322-443D-447C-9AAC-A205FABA0D4A}"/>
              </a:ext>
            </a:extLst>
          </p:cNvPr>
          <p:cNvPicPr>
            <a:picLocks noChangeAspect="1"/>
          </p:cNvPicPr>
          <p:nvPr/>
        </p:nvPicPr>
        <p:blipFill>
          <a:blip r:embed="rId2"/>
          <a:stretch>
            <a:fillRect/>
          </a:stretch>
        </p:blipFill>
        <p:spPr>
          <a:xfrm>
            <a:off x="7318497" y="1655545"/>
            <a:ext cx="4873503" cy="3484346"/>
          </a:xfrm>
          <a:prstGeom prst="rect">
            <a:avLst/>
          </a:prstGeom>
        </p:spPr>
      </p:pic>
    </p:spTree>
    <p:extLst>
      <p:ext uri="{BB962C8B-B14F-4D97-AF65-F5344CB8AC3E}">
        <p14:creationId xmlns:p14="http://schemas.microsoft.com/office/powerpoint/2010/main" val="2554252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1A120C-1C68-4822-8430-BC7E709A09C1}"/>
              </a:ext>
            </a:extLst>
          </p:cNvPr>
          <p:cNvSpPr>
            <a:spLocks noGrp="1"/>
          </p:cNvSpPr>
          <p:nvPr>
            <p:ph type="sldNum" sz="quarter" idx="12"/>
          </p:nvPr>
        </p:nvSpPr>
        <p:spPr/>
        <p:txBody>
          <a:bodyPr/>
          <a:lstStyle/>
          <a:p>
            <a:fld id="{1E4C304E-1226-4080-BF13-67E3E09D5223}" type="slidenum">
              <a:rPr lang="en-IN" smtClean="0"/>
              <a:t>38</a:t>
            </a:fld>
            <a:endParaRPr lang="en-IN"/>
          </a:p>
        </p:txBody>
      </p:sp>
      <p:pic>
        <p:nvPicPr>
          <p:cNvPr id="3" name="Picture 2">
            <a:extLst>
              <a:ext uri="{FF2B5EF4-FFF2-40B4-BE49-F238E27FC236}">
                <a16:creationId xmlns:a16="http://schemas.microsoft.com/office/drawing/2014/main" id="{C819F936-EDB2-44F9-B9FC-9EDA57D70F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4707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4958D-28B7-4F8B-AF3D-AED32B785128}"/>
              </a:ext>
            </a:extLst>
          </p:cNvPr>
          <p:cNvSpPr>
            <a:spLocks noGrp="1"/>
          </p:cNvSpPr>
          <p:nvPr>
            <p:ph type="sldNum" sz="quarter" idx="12"/>
          </p:nvPr>
        </p:nvSpPr>
        <p:spPr/>
        <p:txBody>
          <a:bodyPr/>
          <a:lstStyle/>
          <a:p>
            <a:fld id="{1E4C304E-1226-4080-BF13-67E3E09D5223}" type="slidenum">
              <a:rPr lang="en-IN" smtClean="0"/>
              <a:t>39</a:t>
            </a:fld>
            <a:endParaRPr lang="en-IN"/>
          </a:p>
        </p:txBody>
      </p:sp>
      <p:pic>
        <p:nvPicPr>
          <p:cNvPr id="3" name="Picture 2">
            <a:extLst>
              <a:ext uri="{FF2B5EF4-FFF2-40B4-BE49-F238E27FC236}">
                <a16:creationId xmlns:a16="http://schemas.microsoft.com/office/drawing/2014/main" id="{C4940893-57A1-460A-AB0F-3DD6F5ABFE41}"/>
              </a:ext>
            </a:extLst>
          </p:cNvPr>
          <p:cNvPicPr>
            <a:picLocks noChangeAspect="1"/>
          </p:cNvPicPr>
          <p:nvPr/>
        </p:nvPicPr>
        <p:blipFill>
          <a:blip r:embed="rId2"/>
          <a:stretch>
            <a:fillRect/>
          </a:stretch>
        </p:blipFill>
        <p:spPr>
          <a:xfrm>
            <a:off x="7575082" y="2"/>
            <a:ext cx="4616918" cy="2875278"/>
          </a:xfrm>
          <a:prstGeom prst="rect">
            <a:avLst/>
          </a:prstGeom>
        </p:spPr>
      </p:pic>
      <p:sp>
        <p:nvSpPr>
          <p:cNvPr id="4" name="Arrow: Right 3">
            <a:extLst>
              <a:ext uri="{FF2B5EF4-FFF2-40B4-BE49-F238E27FC236}">
                <a16:creationId xmlns:a16="http://schemas.microsoft.com/office/drawing/2014/main" id="{C9CB7CA4-3A1F-431E-AD90-E66F49428368}"/>
              </a:ext>
            </a:extLst>
          </p:cNvPr>
          <p:cNvSpPr/>
          <p:nvPr/>
        </p:nvSpPr>
        <p:spPr>
          <a:xfrm rot="5400000">
            <a:off x="9255626" y="3308005"/>
            <a:ext cx="1255829" cy="3921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Object Detection </a:t>
            </a:r>
            <a:endParaRPr lang="en-IN" sz="1000" b="1" dirty="0"/>
          </a:p>
        </p:txBody>
      </p:sp>
      <p:pic>
        <p:nvPicPr>
          <p:cNvPr id="5" name="Picture 4">
            <a:extLst>
              <a:ext uri="{FF2B5EF4-FFF2-40B4-BE49-F238E27FC236}">
                <a16:creationId xmlns:a16="http://schemas.microsoft.com/office/drawing/2014/main" id="{4A312BDB-60D4-47D7-853D-E1015C2B8B65}"/>
              </a:ext>
            </a:extLst>
          </p:cNvPr>
          <p:cNvPicPr>
            <a:picLocks noChangeAspect="1"/>
          </p:cNvPicPr>
          <p:nvPr/>
        </p:nvPicPr>
        <p:blipFill>
          <a:blip r:embed="rId3"/>
          <a:stretch>
            <a:fillRect/>
          </a:stretch>
        </p:blipFill>
        <p:spPr>
          <a:xfrm>
            <a:off x="7575082" y="4190868"/>
            <a:ext cx="4616918" cy="2667132"/>
          </a:xfrm>
          <a:prstGeom prst="rect">
            <a:avLst/>
          </a:prstGeom>
        </p:spPr>
      </p:pic>
      <p:pic>
        <p:nvPicPr>
          <p:cNvPr id="6" name="Picture 5">
            <a:extLst>
              <a:ext uri="{FF2B5EF4-FFF2-40B4-BE49-F238E27FC236}">
                <a16:creationId xmlns:a16="http://schemas.microsoft.com/office/drawing/2014/main" id="{63B8C63D-6EA5-41CC-9DFD-80E46AFA1E77}"/>
              </a:ext>
            </a:extLst>
          </p:cNvPr>
          <p:cNvPicPr>
            <a:picLocks noChangeAspect="1"/>
          </p:cNvPicPr>
          <p:nvPr/>
        </p:nvPicPr>
        <p:blipFill>
          <a:blip r:embed="rId4"/>
          <a:stretch>
            <a:fillRect/>
          </a:stretch>
        </p:blipFill>
        <p:spPr>
          <a:xfrm>
            <a:off x="1780674" y="1459910"/>
            <a:ext cx="3443165" cy="1100409"/>
          </a:xfrm>
          <a:prstGeom prst="rect">
            <a:avLst/>
          </a:prstGeom>
        </p:spPr>
      </p:pic>
      <p:sp>
        <p:nvSpPr>
          <p:cNvPr id="8" name="TextBox 7">
            <a:extLst>
              <a:ext uri="{FF2B5EF4-FFF2-40B4-BE49-F238E27FC236}">
                <a16:creationId xmlns:a16="http://schemas.microsoft.com/office/drawing/2014/main" id="{024D0022-F972-45B4-9F90-82C4659E2F9A}"/>
              </a:ext>
            </a:extLst>
          </p:cNvPr>
          <p:cNvSpPr txBox="1"/>
          <p:nvPr/>
        </p:nvSpPr>
        <p:spPr>
          <a:xfrm>
            <a:off x="644893" y="490889"/>
            <a:ext cx="2271562" cy="307777"/>
          </a:xfrm>
          <a:prstGeom prst="rect">
            <a:avLst/>
          </a:prstGeom>
          <a:noFill/>
        </p:spPr>
        <p:txBody>
          <a:bodyPr wrap="square" rtlCol="0">
            <a:spAutoFit/>
          </a:bodyPr>
          <a:lstStyle/>
          <a:p>
            <a:pPr algn="just"/>
            <a:r>
              <a:rPr lang="en-US" sz="1400" b="1" dirty="0">
                <a:solidFill>
                  <a:schemeClr val="bg1"/>
                </a:solidFill>
              </a:rPr>
              <a:t>How to implement YOLO : </a:t>
            </a:r>
            <a:endParaRPr lang="en-IN" sz="1400" b="1" dirty="0">
              <a:solidFill>
                <a:schemeClr val="bg1"/>
              </a:solidFill>
            </a:endParaRPr>
          </a:p>
        </p:txBody>
      </p:sp>
      <p:pic>
        <p:nvPicPr>
          <p:cNvPr id="9" name="Picture 8">
            <a:extLst>
              <a:ext uri="{FF2B5EF4-FFF2-40B4-BE49-F238E27FC236}">
                <a16:creationId xmlns:a16="http://schemas.microsoft.com/office/drawing/2014/main" id="{11395A9C-764D-4F01-A8FE-94D960951018}"/>
              </a:ext>
            </a:extLst>
          </p:cNvPr>
          <p:cNvPicPr>
            <a:picLocks noChangeAspect="1"/>
          </p:cNvPicPr>
          <p:nvPr/>
        </p:nvPicPr>
        <p:blipFill>
          <a:blip r:embed="rId5"/>
          <a:stretch>
            <a:fillRect/>
          </a:stretch>
        </p:blipFill>
        <p:spPr>
          <a:xfrm>
            <a:off x="1780673" y="2560319"/>
            <a:ext cx="3443165" cy="1776236"/>
          </a:xfrm>
          <a:prstGeom prst="rect">
            <a:avLst/>
          </a:prstGeom>
        </p:spPr>
      </p:pic>
    </p:spTree>
    <p:extLst>
      <p:ext uri="{BB962C8B-B14F-4D97-AF65-F5344CB8AC3E}">
        <p14:creationId xmlns:p14="http://schemas.microsoft.com/office/powerpoint/2010/main" val="4242964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349A30-394F-4426-B5C4-1448DF49A3ED}"/>
              </a:ext>
            </a:extLst>
          </p:cNvPr>
          <p:cNvSpPr txBox="1"/>
          <p:nvPr/>
        </p:nvSpPr>
        <p:spPr>
          <a:xfrm>
            <a:off x="333375" y="167202"/>
            <a:ext cx="5476875" cy="506292"/>
          </a:xfrm>
          <a:prstGeom prst="rect">
            <a:avLst/>
          </a:prstGeom>
          <a:noFill/>
        </p:spPr>
        <p:txBody>
          <a:bodyPr wrap="square" rtlCol="0">
            <a:spAutoFit/>
          </a:bodyPr>
          <a:lstStyle/>
          <a:p>
            <a:pPr algn="just">
              <a:lnSpc>
                <a:spcPct val="150000"/>
              </a:lnSpc>
            </a:pPr>
            <a:r>
              <a:rPr lang="en-US" sz="2000" b="1" dirty="0">
                <a:solidFill>
                  <a:schemeClr val="bg1"/>
                </a:solidFill>
              </a:rPr>
              <a:t>Convolution Neural Network : </a:t>
            </a:r>
            <a:endParaRPr lang="en-IN" sz="2000" b="1" dirty="0">
              <a:solidFill>
                <a:schemeClr val="bg1"/>
              </a:solidFill>
            </a:endParaRPr>
          </a:p>
        </p:txBody>
      </p:sp>
      <p:sp>
        <p:nvSpPr>
          <p:cNvPr id="4" name="TextBox 3">
            <a:extLst>
              <a:ext uri="{FF2B5EF4-FFF2-40B4-BE49-F238E27FC236}">
                <a16:creationId xmlns:a16="http://schemas.microsoft.com/office/drawing/2014/main" id="{642BF9B0-5156-489D-B5F7-EEAF10B442A3}"/>
              </a:ext>
            </a:extLst>
          </p:cNvPr>
          <p:cNvSpPr txBox="1"/>
          <p:nvPr/>
        </p:nvSpPr>
        <p:spPr>
          <a:xfrm>
            <a:off x="333375" y="651104"/>
            <a:ext cx="6191250" cy="1171731"/>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rgbClr val="E5E0DF"/>
                </a:solidFill>
                <a:ea typeface="Inter" pitchFamily="34" charset="-122"/>
                <a:cs typeface="Inter" pitchFamily="34" charset="-120"/>
              </a:rPr>
              <a:t>A typical CNN architecture is composed of a series of interconnected layers, each performing a specific function. Understanding the flow of data through these layers is key to grasping how CNNs process and learn from visual information.</a:t>
            </a:r>
          </a:p>
          <a:p>
            <a:pPr marL="171450" indent="-171450" algn="just">
              <a:lnSpc>
                <a:spcPct val="150000"/>
              </a:lnSpc>
              <a:buFont typeface="Arial" panose="020B0604020202020204" pitchFamily="34" charset="0"/>
              <a:buChar char="•"/>
            </a:pPr>
            <a:r>
              <a:rPr lang="en-US" sz="1200" dirty="0">
                <a:solidFill>
                  <a:schemeClr val="bg1"/>
                </a:solidFill>
              </a:rPr>
              <a:t>The detailed interpretation of each of the interconnected layers in upcoming slides .</a:t>
            </a:r>
          </a:p>
        </p:txBody>
      </p:sp>
      <p:pic>
        <p:nvPicPr>
          <p:cNvPr id="5" name="Image 0" descr="preencoded.png">
            <a:extLst>
              <a:ext uri="{FF2B5EF4-FFF2-40B4-BE49-F238E27FC236}">
                <a16:creationId xmlns:a16="http://schemas.microsoft.com/office/drawing/2014/main" id="{52F6A2D6-D5F7-4629-B29A-61B1463F726E}"/>
              </a:ext>
            </a:extLst>
          </p:cNvPr>
          <p:cNvPicPr>
            <a:picLocks noChangeAspect="1"/>
          </p:cNvPicPr>
          <p:nvPr/>
        </p:nvPicPr>
        <p:blipFill>
          <a:blip r:embed="rId2"/>
          <a:stretch>
            <a:fillRect/>
          </a:stretch>
        </p:blipFill>
        <p:spPr>
          <a:xfrm>
            <a:off x="708656" y="2692400"/>
            <a:ext cx="671513" cy="805815"/>
          </a:xfrm>
          <a:prstGeom prst="rect">
            <a:avLst/>
          </a:prstGeom>
        </p:spPr>
      </p:pic>
      <p:pic>
        <p:nvPicPr>
          <p:cNvPr id="6" name="Image 1" descr="preencoded.png">
            <a:extLst>
              <a:ext uri="{FF2B5EF4-FFF2-40B4-BE49-F238E27FC236}">
                <a16:creationId xmlns:a16="http://schemas.microsoft.com/office/drawing/2014/main" id="{D8DF9EF6-CD6E-4867-9E35-EAF2CF471403}"/>
              </a:ext>
            </a:extLst>
          </p:cNvPr>
          <p:cNvPicPr>
            <a:picLocks noChangeAspect="1"/>
          </p:cNvPicPr>
          <p:nvPr/>
        </p:nvPicPr>
        <p:blipFill>
          <a:blip r:embed="rId2"/>
          <a:stretch>
            <a:fillRect/>
          </a:stretch>
        </p:blipFill>
        <p:spPr>
          <a:xfrm>
            <a:off x="708657" y="3498215"/>
            <a:ext cx="671513" cy="805815"/>
          </a:xfrm>
          <a:prstGeom prst="rect">
            <a:avLst/>
          </a:prstGeom>
        </p:spPr>
      </p:pic>
      <p:pic>
        <p:nvPicPr>
          <p:cNvPr id="7" name="Image 1" descr="preencoded.png">
            <a:extLst>
              <a:ext uri="{FF2B5EF4-FFF2-40B4-BE49-F238E27FC236}">
                <a16:creationId xmlns:a16="http://schemas.microsoft.com/office/drawing/2014/main" id="{F7E3F8A1-059B-4E17-86C3-08F0FF101AD3}"/>
              </a:ext>
            </a:extLst>
          </p:cNvPr>
          <p:cNvPicPr>
            <a:picLocks noChangeAspect="1"/>
          </p:cNvPicPr>
          <p:nvPr/>
        </p:nvPicPr>
        <p:blipFill>
          <a:blip r:embed="rId2"/>
          <a:stretch>
            <a:fillRect/>
          </a:stretch>
        </p:blipFill>
        <p:spPr>
          <a:xfrm>
            <a:off x="708658" y="4304030"/>
            <a:ext cx="671513" cy="805815"/>
          </a:xfrm>
          <a:prstGeom prst="rect">
            <a:avLst/>
          </a:prstGeom>
        </p:spPr>
      </p:pic>
      <p:pic>
        <p:nvPicPr>
          <p:cNvPr id="8" name="Image 1" descr="preencoded.png">
            <a:extLst>
              <a:ext uri="{FF2B5EF4-FFF2-40B4-BE49-F238E27FC236}">
                <a16:creationId xmlns:a16="http://schemas.microsoft.com/office/drawing/2014/main" id="{D3A78D36-9349-41EC-B927-FF2CA0C0FDA7}"/>
              </a:ext>
            </a:extLst>
          </p:cNvPr>
          <p:cNvPicPr>
            <a:picLocks noChangeAspect="1"/>
          </p:cNvPicPr>
          <p:nvPr/>
        </p:nvPicPr>
        <p:blipFill>
          <a:blip r:embed="rId2"/>
          <a:stretch>
            <a:fillRect/>
          </a:stretch>
        </p:blipFill>
        <p:spPr>
          <a:xfrm>
            <a:off x="708659" y="5109845"/>
            <a:ext cx="671513" cy="805815"/>
          </a:xfrm>
          <a:prstGeom prst="rect">
            <a:avLst/>
          </a:prstGeom>
        </p:spPr>
      </p:pic>
      <p:pic>
        <p:nvPicPr>
          <p:cNvPr id="9" name="Image 1" descr="preencoded.png">
            <a:extLst>
              <a:ext uri="{FF2B5EF4-FFF2-40B4-BE49-F238E27FC236}">
                <a16:creationId xmlns:a16="http://schemas.microsoft.com/office/drawing/2014/main" id="{C52DB60F-65EF-4A69-B93E-79929F1318AE}"/>
              </a:ext>
            </a:extLst>
          </p:cNvPr>
          <p:cNvPicPr>
            <a:picLocks noChangeAspect="1"/>
          </p:cNvPicPr>
          <p:nvPr/>
        </p:nvPicPr>
        <p:blipFill>
          <a:blip r:embed="rId2"/>
          <a:stretch>
            <a:fillRect/>
          </a:stretch>
        </p:blipFill>
        <p:spPr>
          <a:xfrm>
            <a:off x="708659" y="5915660"/>
            <a:ext cx="671513" cy="805815"/>
          </a:xfrm>
          <a:prstGeom prst="rect">
            <a:avLst/>
          </a:prstGeom>
        </p:spPr>
      </p:pic>
      <p:pic>
        <p:nvPicPr>
          <p:cNvPr id="10" name="Image 1" descr="preencoded.png">
            <a:extLst>
              <a:ext uri="{FF2B5EF4-FFF2-40B4-BE49-F238E27FC236}">
                <a16:creationId xmlns:a16="http://schemas.microsoft.com/office/drawing/2014/main" id="{FCB33FEF-99C7-456A-A410-AC737AB8A8A4}"/>
              </a:ext>
            </a:extLst>
          </p:cNvPr>
          <p:cNvPicPr>
            <a:picLocks noChangeAspect="1"/>
          </p:cNvPicPr>
          <p:nvPr/>
        </p:nvPicPr>
        <p:blipFill>
          <a:blip r:embed="rId2"/>
          <a:stretch>
            <a:fillRect/>
          </a:stretch>
        </p:blipFill>
        <p:spPr>
          <a:xfrm>
            <a:off x="708656" y="1882216"/>
            <a:ext cx="671513" cy="805815"/>
          </a:xfrm>
          <a:prstGeom prst="rect">
            <a:avLst/>
          </a:prstGeom>
        </p:spPr>
      </p:pic>
      <p:sp>
        <p:nvSpPr>
          <p:cNvPr id="11" name="TextBox 10">
            <a:extLst>
              <a:ext uri="{FF2B5EF4-FFF2-40B4-BE49-F238E27FC236}">
                <a16:creationId xmlns:a16="http://schemas.microsoft.com/office/drawing/2014/main" id="{B0D51DE6-0FB3-4C57-859F-338502E7E215}"/>
              </a:ext>
            </a:extLst>
          </p:cNvPr>
          <p:cNvSpPr txBox="1"/>
          <p:nvPr/>
        </p:nvSpPr>
        <p:spPr>
          <a:xfrm>
            <a:off x="1380169" y="2034283"/>
            <a:ext cx="3286125" cy="617733"/>
          </a:xfrm>
          <a:prstGeom prst="rect">
            <a:avLst/>
          </a:prstGeom>
          <a:noFill/>
        </p:spPr>
        <p:txBody>
          <a:bodyPr wrap="square" rtlCol="0">
            <a:spAutoFit/>
          </a:bodyPr>
          <a:lstStyle/>
          <a:p>
            <a:pPr algn="just">
              <a:lnSpc>
                <a:spcPct val="150000"/>
              </a:lnSpc>
            </a:pPr>
            <a:r>
              <a:rPr lang="en-US" sz="1200" b="1" dirty="0">
                <a:solidFill>
                  <a:srgbClr val="E5E0DF"/>
                </a:solidFill>
                <a:ea typeface="Inter Bold" pitchFamily="34" charset="-122"/>
                <a:cs typeface="Inter Bold" pitchFamily="34" charset="-120"/>
              </a:rPr>
              <a:t>Convolutional Layers (Conv)</a:t>
            </a:r>
            <a:endParaRPr lang="en-US" sz="1200" dirty="0"/>
          </a:p>
          <a:p>
            <a:pPr algn="just">
              <a:lnSpc>
                <a:spcPct val="150000"/>
              </a:lnSpc>
            </a:pPr>
            <a:endParaRPr lang="en-IN" sz="1200" dirty="0"/>
          </a:p>
        </p:txBody>
      </p:sp>
      <p:sp>
        <p:nvSpPr>
          <p:cNvPr id="12" name="Rectangle 11">
            <a:extLst>
              <a:ext uri="{FF2B5EF4-FFF2-40B4-BE49-F238E27FC236}">
                <a16:creationId xmlns:a16="http://schemas.microsoft.com/office/drawing/2014/main" id="{8FBB1798-7DCF-4963-8D94-500FF9EBF911}"/>
              </a:ext>
            </a:extLst>
          </p:cNvPr>
          <p:cNvSpPr/>
          <p:nvPr/>
        </p:nvSpPr>
        <p:spPr>
          <a:xfrm>
            <a:off x="1380169" y="2855318"/>
            <a:ext cx="6096000" cy="340734"/>
          </a:xfrm>
          <a:prstGeom prst="rect">
            <a:avLst/>
          </a:prstGeom>
        </p:spPr>
        <p:txBody>
          <a:bodyPr>
            <a:spAutoFit/>
          </a:bodyPr>
          <a:lstStyle/>
          <a:p>
            <a:pPr algn="just">
              <a:lnSpc>
                <a:spcPct val="150000"/>
              </a:lnSpc>
            </a:pPr>
            <a:r>
              <a:rPr lang="en-US" sz="1200" b="1" dirty="0">
                <a:solidFill>
                  <a:srgbClr val="E5E0DF"/>
                </a:solidFill>
                <a:ea typeface="Inter Bold" pitchFamily="34" charset="-122"/>
                <a:cs typeface="Inter Bold" pitchFamily="34" charset="-120"/>
              </a:rPr>
              <a:t>Activation Layers (</a:t>
            </a:r>
            <a:r>
              <a:rPr lang="en-US" sz="1200" b="1" dirty="0" err="1">
                <a:solidFill>
                  <a:srgbClr val="E5E0DF"/>
                </a:solidFill>
                <a:ea typeface="Inter Bold" pitchFamily="34" charset="-122"/>
                <a:cs typeface="Inter Bold" pitchFamily="34" charset="-120"/>
              </a:rPr>
              <a:t>ReLU</a:t>
            </a:r>
            <a:r>
              <a:rPr lang="en-US" sz="1200" b="1" dirty="0">
                <a:solidFill>
                  <a:srgbClr val="E5E0DF"/>
                </a:solidFill>
                <a:ea typeface="Inter Bold" pitchFamily="34" charset="-122"/>
                <a:cs typeface="Inter Bold" pitchFamily="34" charset="-120"/>
              </a:rPr>
              <a:t>)</a:t>
            </a:r>
            <a:endParaRPr lang="en-US" sz="1200" dirty="0"/>
          </a:p>
        </p:txBody>
      </p:sp>
      <p:sp>
        <p:nvSpPr>
          <p:cNvPr id="13" name="Rectangle 12">
            <a:extLst>
              <a:ext uri="{FF2B5EF4-FFF2-40B4-BE49-F238E27FC236}">
                <a16:creationId xmlns:a16="http://schemas.microsoft.com/office/drawing/2014/main" id="{6A9884C8-52A5-4FBD-9672-60EB27075B3E}"/>
              </a:ext>
            </a:extLst>
          </p:cNvPr>
          <p:cNvSpPr/>
          <p:nvPr/>
        </p:nvSpPr>
        <p:spPr>
          <a:xfrm>
            <a:off x="1380169" y="3688711"/>
            <a:ext cx="6096000" cy="339580"/>
          </a:xfrm>
          <a:prstGeom prst="rect">
            <a:avLst/>
          </a:prstGeom>
        </p:spPr>
        <p:txBody>
          <a:bodyPr>
            <a:spAutoFit/>
          </a:bodyPr>
          <a:lstStyle/>
          <a:p>
            <a:pPr algn="just">
              <a:lnSpc>
                <a:spcPct val="150000"/>
              </a:lnSpc>
            </a:pPr>
            <a:r>
              <a:rPr lang="en-US" sz="1200" b="1" dirty="0">
                <a:solidFill>
                  <a:srgbClr val="E5E0DF"/>
                </a:solidFill>
                <a:ea typeface="Inter Bold" pitchFamily="34" charset="-122"/>
                <a:cs typeface="Inter Bold" pitchFamily="34" charset="-120"/>
              </a:rPr>
              <a:t>Pooling Layers (Pool)</a:t>
            </a:r>
            <a:endParaRPr lang="en-US" sz="1200" dirty="0"/>
          </a:p>
        </p:txBody>
      </p:sp>
      <p:sp>
        <p:nvSpPr>
          <p:cNvPr id="14" name="Rectangle 13">
            <a:extLst>
              <a:ext uri="{FF2B5EF4-FFF2-40B4-BE49-F238E27FC236}">
                <a16:creationId xmlns:a16="http://schemas.microsoft.com/office/drawing/2014/main" id="{9FA286A5-1CF5-426F-A2AD-7E4A743BC08D}"/>
              </a:ext>
            </a:extLst>
          </p:cNvPr>
          <p:cNvSpPr/>
          <p:nvPr/>
        </p:nvSpPr>
        <p:spPr>
          <a:xfrm>
            <a:off x="1380169" y="4449093"/>
            <a:ext cx="6096000" cy="340734"/>
          </a:xfrm>
          <a:prstGeom prst="rect">
            <a:avLst/>
          </a:prstGeom>
        </p:spPr>
        <p:txBody>
          <a:bodyPr>
            <a:spAutoFit/>
          </a:bodyPr>
          <a:lstStyle/>
          <a:p>
            <a:pPr algn="just">
              <a:lnSpc>
                <a:spcPct val="150000"/>
              </a:lnSpc>
            </a:pPr>
            <a:r>
              <a:rPr lang="en-US" sz="1200" b="1" dirty="0">
                <a:solidFill>
                  <a:srgbClr val="E5E0DF"/>
                </a:solidFill>
                <a:ea typeface="Inter Bold" pitchFamily="34" charset="-122"/>
                <a:cs typeface="Inter Bold" pitchFamily="34" charset="-120"/>
              </a:rPr>
              <a:t>Flatten Layer</a:t>
            </a:r>
            <a:endParaRPr lang="en-US" sz="1200" dirty="0"/>
          </a:p>
        </p:txBody>
      </p:sp>
      <p:sp>
        <p:nvSpPr>
          <p:cNvPr id="15" name="Rectangle 14">
            <a:extLst>
              <a:ext uri="{FF2B5EF4-FFF2-40B4-BE49-F238E27FC236}">
                <a16:creationId xmlns:a16="http://schemas.microsoft.com/office/drawing/2014/main" id="{B72A2442-077B-4FEA-9425-072583F20321}"/>
              </a:ext>
            </a:extLst>
          </p:cNvPr>
          <p:cNvSpPr/>
          <p:nvPr/>
        </p:nvSpPr>
        <p:spPr>
          <a:xfrm>
            <a:off x="1380169" y="5262357"/>
            <a:ext cx="6096000" cy="340734"/>
          </a:xfrm>
          <a:prstGeom prst="rect">
            <a:avLst/>
          </a:prstGeom>
        </p:spPr>
        <p:txBody>
          <a:bodyPr>
            <a:spAutoFit/>
          </a:bodyPr>
          <a:lstStyle/>
          <a:p>
            <a:pPr algn="just">
              <a:lnSpc>
                <a:spcPct val="150000"/>
              </a:lnSpc>
            </a:pPr>
            <a:r>
              <a:rPr lang="en-US" sz="1200" b="1" dirty="0">
                <a:solidFill>
                  <a:srgbClr val="E5E0DF"/>
                </a:solidFill>
                <a:ea typeface="Inter Bold" pitchFamily="34" charset="-122"/>
                <a:cs typeface="Inter Bold" pitchFamily="34" charset="-120"/>
              </a:rPr>
              <a:t>Fully Connected Layers (FC)</a:t>
            </a:r>
            <a:endParaRPr lang="en-US" sz="1200" dirty="0"/>
          </a:p>
        </p:txBody>
      </p:sp>
      <p:sp>
        <p:nvSpPr>
          <p:cNvPr id="16" name="Rectangle 15">
            <a:extLst>
              <a:ext uri="{FF2B5EF4-FFF2-40B4-BE49-F238E27FC236}">
                <a16:creationId xmlns:a16="http://schemas.microsoft.com/office/drawing/2014/main" id="{CE047B84-157D-4969-B016-40356AFCD333}"/>
              </a:ext>
            </a:extLst>
          </p:cNvPr>
          <p:cNvSpPr/>
          <p:nvPr/>
        </p:nvSpPr>
        <p:spPr>
          <a:xfrm>
            <a:off x="1380169" y="6068172"/>
            <a:ext cx="6096000" cy="339580"/>
          </a:xfrm>
          <a:prstGeom prst="rect">
            <a:avLst/>
          </a:prstGeom>
        </p:spPr>
        <p:txBody>
          <a:bodyPr>
            <a:spAutoFit/>
          </a:bodyPr>
          <a:lstStyle/>
          <a:p>
            <a:pPr algn="just">
              <a:lnSpc>
                <a:spcPct val="150000"/>
              </a:lnSpc>
            </a:pPr>
            <a:r>
              <a:rPr lang="en-US" sz="1200" b="1" dirty="0">
                <a:solidFill>
                  <a:srgbClr val="E5E0DF"/>
                </a:solidFill>
                <a:latin typeface="Inter Bold" pitchFamily="34" charset="0"/>
                <a:ea typeface="Inter Bold" pitchFamily="34" charset="-122"/>
                <a:cs typeface="Inter Bold" pitchFamily="34" charset="-120"/>
              </a:rPr>
              <a:t>Output Layer</a:t>
            </a:r>
            <a:endParaRPr lang="en-US" sz="1200" dirty="0"/>
          </a:p>
        </p:txBody>
      </p:sp>
      <p:pic>
        <p:nvPicPr>
          <p:cNvPr id="17" name="Picture 16">
            <a:extLst>
              <a:ext uri="{FF2B5EF4-FFF2-40B4-BE49-F238E27FC236}">
                <a16:creationId xmlns:a16="http://schemas.microsoft.com/office/drawing/2014/main" id="{CF6B7B5B-396E-47E9-BB0A-ADEE330A0691}"/>
              </a:ext>
            </a:extLst>
          </p:cNvPr>
          <p:cNvPicPr>
            <a:picLocks noChangeAspect="1"/>
          </p:cNvPicPr>
          <p:nvPr/>
        </p:nvPicPr>
        <p:blipFill>
          <a:blip r:embed="rId3"/>
          <a:stretch>
            <a:fillRect/>
          </a:stretch>
        </p:blipFill>
        <p:spPr>
          <a:xfrm rot="5400000">
            <a:off x="6643006" y="1436641"/>
            <a:ext cx="5673496" cy="4007172"/>
          </a:xfrm>
          <a:prstGeom prst="rect">
            <a:avLst/>
          </a:prstGeom>
        </p:spPr>
      </p:pic>
      <p:sp>
        <p:nvSpPr>
          <p:cNvPr id="18" name="Slide Number Placeholder 17">
            <a:extLst>
              <a:ext uri="{FF2B5EF4-FFF2-40B4-BE49-F238E27FC236}">
                <a16:creationId xmlns:a16="http://schemas.microsoft.com/office/drawing/2014/main" id="{2524EDE9-8575-4059-BA27-A6DB0920C3A3}"/>
              </a:ext>
            </a:extLst>
          </p:cNvPr>
          <p:cNvSpPr>
            <a:spLocks noGrp="1"/>
          </p:cNvSpPr>
          <p:nvPr>
            <p:ph type="sldNum" sz="quarter" idx="12"/>
          </p:nvPr>
        </p:nvSpPr>
        <p:spPr/>
        <p:txBody>
          <a:bodyPr/>
          <a:lstStyle/>
          <a:p>
            <a:fld id="{1E4C304E-1226-4080-BF13-67E3E09D5223}" type="slidenum">
              <a:rPr lang="en-IN" smtClean="0"/>
              <a:t>4</a:t>
            </a:fld>
            <a:endParaRPr lang="en-IN"/>
          </a:p>
        </p:txBody>
      </p:sp>
    </p:spTree>
    <p:extLst>
      <p:ext uri="{BB962C8B-B14F-4D97-AF65-F5344CB8AC3E}">
        <p14:creationId xmlns:p14="http://schemas.microsoft.com/office/powerpoint/2010/main" val="3017137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35F8CE-AB9C-4D32-BA3F-2E9995FC812B}"/>
              </a:ext>
            </a:extLst>
          </p:cNvPr>
          <p:cNvSpPr/>
          <p:nvPr/>
        </p:nvSpPr>
        <p:spPr>
          <a:xfrm>
            <a:off x="1028700" y="1055698"/>
            <a:ext cx="8305800" cy="30087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IN" sz="1600" u="sng" dirty="0">
                <a:solidFill>
                  <a:schemeClr val="accent2">
                    <a:lumMod val="60000"/>
                    <a:lumOff val="40000"/>
                  </a:schemeClr>
                </a:solidFill>
                <a:hlinkClick r:id="rId2">
                  <a:extLst>
                    <a:ext uri="{A12FA001-AC4F-418D-AE19-62706E023703}">
                      <ahyp:hlinkClr xmlns:ahyp="http://schemas.microsoft.com/office/drawing/2018/hyperlinkcolor" val="tx"/>
                    </a:ext>
                  </a:extLst>
                </a:hlinkClick>
              </a:rPr>
              <a:t>https://www.geeksforgeeks.org/deep-learning/cnn-introduction-to-pooling-layer/</a:t>
            </a:r>
          </a:p>
          <a:p>
            <a:pPr marL="285750" indent="-285750" algn="just">
              <a:lnSpc>
                <a:spcPct val="150000"/>
              </a:lnSpc>
              <a:buFont typeface="Arial" panose="020B0604020202020204" pitchFamily="34" charset="0"/>
              <a:buChar char="•"/>
            </a:pPr>
            <a:r>
              <a:rPr lang="en-IN" sz="1600" u="sng" dirty="0">
                <a:solidFill>
                  <a:schemeClr val="accent2">
                    <a:lumMod val="60000"/>
                    <a:lumOff val="40000"/>
                  </a:schemeClr>
                </a:solidFill>
                <a:hlinkClick r:id="rId2">
                  <a:extLst>
                    <a:ext uri="{A12FA001-AC4F-418D-AE19-62706E023703}">
                      <ahyp:hlinkClr xmlns:ahyp="http://schemas.microsoft.com/office/drawing/2018/hyperlinkcolor" val="tx"/>
                    </a:ext>
                  </a:extLst>
                </a:hlinkClick>
              </a:rPr>
              <a:t>https://www.kaggle.com/learn/computer-vision</a:t>
            </a:r>
            <a:endParaRPr lang="en-IN" sz="1600" u="sng" dirty="0">
              <a:solidFill>
                <a:schemeClr val="accent2">
                  <a:lumMod val="60000"/>
                  <a:lumOff val="40000"/>
                </a:schemeClr>
              </a:solidFill>
            </a:endParaRPr>
          </a:p>
          <a:p>
            <a:pPr marL="285750" indent="-285750" algn="just">
              <a:lnSpc>
                <a:spcPct val="150000"/>
              </a:lnSpc>
              <a:buFont typeface="Arial" panose="020B0604020202020204" pitchFamily="34" charset="0"/>
              <a:buChar char="•"/>
            </a:pPr>
            <a:r>
              <a:rPr lang="en-IN" sz="1600" u="sng" dirty="0">
                <a:solidFill>
                  <a:schemeClr val="accent2">
                    <a:lumMod val="60000"/>
                    <a:lumOff val="40000"/>
                  </a:schemeClr>
                </a:solidFill>
                <a:hlinkClick r:id="rId3">
                  <a:extLst>
                    <a:ext uri="{A12FA001-AC4F-418D-AE19-62706E023703}">
                      <ahyp:hlinkClr xmlns:ahyp="http://schemas.microsoft.com/office/drawing/2018/hyperlinkcolor" val="tx"/>
                    </a:ext>
                  </a:extLst>
                </a:hlinkClick>
              </a:rPr>
              <a:t>http://cs230.stanford.edu/projects_winter_2019/reports/15812659.pdf</a:t>
            </a:r>
            <a:endParaRPr lang="en-IN" sz="1600" u="sng" dirty="0">
              <a:solidFill>
                <a:schemeClr val="accent2">
                  <a:lumMod val="60000"/>
                  <a:lumOff val="40000"/>
                </a:schemeClr>
              </a:solidFill>
            </a:endParaRPr>
          </a:p>
          <a:p>
            <a:pPr marL="285750" indent="-285750" algn="just">
              <a:lnSpc>
                <a:spcPct val="150000"/>
              </a:lnSpc>
              <a:buFont typeface="Arial" panose="020B0604020202020204" pitchFamily="34" charset="0"/>
              <a:buChar char="•"/>
            </a:pPr>
            <a:r>
              <a:rPr lang="en-IN" sz="1600" u="sng" dirty="0">
                <a:solidFill>
                  <a:schemeClr val="accent2">
                    <a:lumMod val="60000"/>
                    <a:lumOff val="40000"/>
                  </a:schemeClr>
                </a:solidFill>
                <a:hlinkClick r:id="rId4">
                  <a:extLst>
                    <a:ext uri="{A12FA001-AC4F-418D-AE19-62706E023703}">
                      <ahyp:hlinkClr xmlns:ahyp="http://schemas.microsoft.com/office/drawing/2018/hyperlinkcolor" val="tx"/>
                    </a:ext>
                  </a:extLst>
                </a:hlinkClick>
              </a:rPr>
              <a:t>https://www.kaggle.com/datasets/rehabalsayed/object-detection-for-different-images/code</a:t>
            </a:r>
            <a:endParaRPr lang="en-IN" sz="1600" u="sng" dirty="0">
              <a:solidFill>
                <a:schemeClr val="accent2">
                  <a:lumMod val="60000"/>
                  <a:lumOff val="40000"/>
                </a:schemeClr>
              </a:solidFill>
            </a:endParaRPr>
          </a:p>
          <a:p>
            <a:pPr marL="285750" indent="-285750" algn="just">
              <a:lnSpc>
                <a:spcPct val="150000"/>
              </a:lnSpc>
              <a:buFont typeface="Arial" panose="020B0604020202020204" pitchFamily="34" charset="0"/>
              <a:buChar char="•"/>
            </a:pPr>
            <a:r>
              <a:rPr lang="en-IN" sz="1600" u="sng" dirty="0">
                <a:solidFill>
                  <a:schemeClr val="accent2">
                    <a:lumMod val="60000"/>
                    <a:lumOff val="40000"/>
                  </a:schemeClr>
                </a:solidFill>
                <a:hlinkClick r:id="rId5">
                  <a:extLst>
                    <a:ext uri="{A12FA001-AC4F-418D-AE19-62706E023703}">
                      <ahyp:hlinkClr xmlns:ahyp="http://schemas.microsoft.com/office/drawing/2018/hyperlinkcolor" val="tx"/>
                    </a:ext>
                  </a:extLst>
                </a:hlinkClick>
              </a:rPr>
              <a:t>https://cs231n.stanford.edu/slides/2022/lecture_5_ruohan.pdf</a:t>
            </a:r>
            <a:endParaRPr lang="en-IN" sz="1600" u="sng" dirty="0">
              <a:solidFill>
                <a:schemeClr val="accent2">
                  <a:lumMod val="60000"/>
                  <a:lumOff val="40000"/>
                </a:schemeClr>
              </a:solidFill>
            </a:endParaRPr>
          </a:p>
          <a:p>
            <a:pPr marL="285750" indent="-285750" algn="just">
              <a:lnSpc>
                <a:spcPct val="150000"/>
              </a:lnSpc>
              <a:buFont typeface="Arial" panose="020B0604020202020204" pitchFamily="34" charset="0"/>
              <a:buChar char="•"/>
            </a:pPr>
            <a:r>
              <a:rPr lang="en-IN" sz="1600" dirty="0">
                <a:solidFill>
                  <a:schemeClr val="accent2">
                    <a:lumMod val="60000"/>
                    <a:lumOff val="40000"/>
                  </a:schemeClr>
                </a:solidFill>
                <a:hlinkClick r:id="rId6">
                  <a:extLst>
                    <a:ext uri="{A12FA001-AC4F-418D-AE19-62706E023703}">
                      <ahyp:hlinkClr xmlns:ahyp="http://schemas.microsoft.com/office/drawing/2018/hyperlinkcolor" val="tx"/>
                    </a:ext>
                  </a:extLst>
                </a:hlinkClick>
              </a:rPr>
              <a:t>https://docs.ultralytics.com/tasks/detect/#predict</a:t>
            </a:r>
            <a:endParaRPr lang="en-IN" sz="1600" u="sng" dirty="0">
              <a:solidFill>
                <a:schemeClr val="accent2">
                  <a:lumMod val="60000"/>
                  <a:lumOff val="40000"/>
                </a:schemeClr>
              </a:solidFill>
            </a:endParaRPr>
          </a:p>
          <a:p>
            <a:pPr marL="285750" indent="-285750" algn="just">
              <a:lnSpc>
                <a:spcPct val="150000"/>
              </a:lnSpc>
              <a:buFont typeface="Arial" panose="020B0604020202020204" pitchFamily="34" charset="0"/>
              <a:buChar char="•"/>
            </a:pPr>
            <a:r>
              <a:rPr lang="en-IN" sz="1600" u="sng" dirty="0">
                <a:solidFill>
                  <a:schemeClr val="accent2">
                    <a:lumMod val="60000"/>
                    <a:lumOff val="40000"/>
                  </a:schemeClr>
                </a:solidFill>
              </a:rPr>
              <a:t>https://www.youtube.com/playlist?list=PLZ2ps__7DhBZVxMrSkTIcG6zZBDKUXCnM</a:t>
            </a:r>
          </a:p>
          <a:p>
            <a:pPr marL="285750" indent="-285750" algn="just">
              <a:lnSpc>
                <a:spcPct val="150000"/>
              </a:lnSpc>
              <a:buFont typeface="Arial" panose="020B0604020202020204" pitchFamily="34" charset="0"/>
              <a:buChar char="•"/>
            </a:pPr>
            <a:r>
              <a:rPr lang="en-IN" sz="1600" u="sng" dirty="0">
                <a:solidFill>
                  <a:schemeClr val="accent2">
                    <a:lumMod val="60000"/>
                    <a:lumOff val="40000"/>
                  </a:schemeClr>
                </a:solidFill>
              </a:rPr>
              <a:t>https://mit6874.github.io/assets/sp2020/slides/L03_CNNs_MK2.pdf</a:t>
            </a:r>
          </a:p>
        </p:txBody>
      </p:sp>
      <p:sp>
        <p:nvSpPr>
          <p:cNvPr id="4" name="TextBox 3">
            <a:extLst>
              <a:ext uri="{FF2B5EF4-FFF2-40B4-BE49-F238E27FC236}">
                <a16:creationId xmlns:a16="http://schemas.microsoft.com/office/drawing/2014/main" id="{A19A07CB-362A-4104-B5BB-EE47331B9493}"/>
              </a:ext>
            </a:extLst>
          </p:cNvPr>
          <p:cNvSpPr txBox="1"/>
          <p:nvPr/>
        </p:nvSpPr>
        <p:spPr>
          <a:xfrm>
            <a:off x="723900" y="361950"/>
            <a:ext cx="3362325" cy="400110"/>
          </a:xfrm>
          <a:prstGeom prst="rect">
            <a:avLst/>
          </a:prstGeom>
          <a:noFill/>
        </p:spPr>
        <p:txBody>
          <a:bodyPr wrap="square" rtlCol="0">
            <a:spAutoFit/>
          </a:bodyPr>
          <a:lstStyle/>
          <a:p>
            <a:pPr algn="just"/>
            <a:r>
              <a:rPr lang="en-US" sz="2000" dirty="0">
                <a:solidFill>
                  <a:schemeClr val="bg1"/>
                </a:solidFill>
              </a:rPr>
              <a:t>SOURCE : </a:t>
            </a:r>
            <a:endParaRPr lang="en-IN" sz="2000" dirty="0">
              <a:solidFill>
                <a:schemeClr val="bg1"/>
              </a:solidFill>
            </a:endParaRPr>
          </a:p>
        </p:txBody>
      </p:sp>
      <p:sp>
        <p:nvSpPr>
          <p:cNvPr id="5" name="Slide Number Placeholder 4">
            <a:extLst>
              <a:ext uri="{FF2B5EF4-FFF2-40B4-BE49-F238E27FC236}">
                <a16:creationId xmlns:a16="http://schemas.microsoft.com/office/drawing/2014/main" id="{675D9DA0-1476-4E4C-BD92-30DC63F11038}"/>
              </a:ext>
            </a:extLst>
          </p:cNvPr>
          <p:cNvSpPr>
            <a:spLocks noGrp="1"/>
          </p:cNvSpPr>
          <p:nvPr>
            <p:ph type="sldNum" sz="quarter" idx="12"/>
          </p:nvPr>
        </p:nvSpPr>
        <p:spPr/>
        <p:txBody>
          <a:bodyPr/>
          <a:lstStyle/>
          <a:p>
            <a:fld id="{1E4C304E-1226-4080-BF13-67E3E09D5223}" type="slidenum">
              <a:rPr lang="en-IN" smtClean="0"/>
              <a:t>40</a:t>
            </a:fld>
            <a:endParaRPr lang="en-IN"/>
          </a:p>
        </p:txBody>
      </p:sp>
    </p:spTree>
    <p:extLst>
      <p:ext uri="{BB962C8B-B14F-4D97-AF65-F5344CB8AC3E}">
        <p14:creationId xmlns:p14="http://schemas.microsoft.com/office/powerpoint/2010/main" val="1738752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6FCECE-FD5C-493D-ABA7-55E063002B1C}"/>
              </a:ext>
            </a:extLst>
          </p:cNvPr>
          <p:cNvSpPr txBox="1"/>
          <p:nvPr/>
        </p:nvSpPr>
        <p:spPr>
          <a:xfrm>
            <a:off x="5133975" y="2485340"/>
            <a:ext cx="7658100" cy="646331"/>
          </a:xfrm>
          <a:prstGeom prst="rect">
            <a:avLst/>
          </a:prstGeom>
          <a:noFill/>
        </p:spPr>
        <p:txBody>
          <a:bodyPr wrap="square" rtlCol="0">
            <a:spAutoFit/>
          </a:bodyPr>
          <a:lstStyle/>
          <a:p>
            <a:r>
              <a:rPr lang="en-US" sz="3600" dirty="0">
                <a:solidFill>
                  <a:schemeClr val="bg1"/>
                </a:solidFill>
              </a:rPr>
              <a:t>THANK YOU </a:t>
            </a:r>
            <a:endParaRPr lang="en-IN" sz="3600" dirty="0">
              <a:solidFill>
                <a:schemeClr val="bg1"/>
              </a:solidFill>
            </a:endParaRPr>
          </a:p>
        </p:txBody>
      </p:sp>
      <p:sp>
        <p:nvSpPr>
          <p:cNvPr id="4" name="TextBox 3">
            <a:extLst>
              <a:ext uri="{FF2B5EF4-FFF2-40B4-BE49-F238E27FC236}">
                <a16:creationId xmlns:a16="http://schemas.microsoft.com/office/drawing/2014/main" id="{D37F3994-4876-415F-9D52-C9C22A064D82}"/>
              </a:ext>
            </a:extLst>
          </p:cNvPr>
          <p:cNvSpPr txBox="1"/>
          <p:nvPr/>
        </p:nvSpPr>
        <p:spPr>
          <a:xfrm>
            <a:off x="4905375" y="3264665"/>
            <a:ext cx="4962525" cy="461665"/>
          </a:xfrm>
          <a:prstGeom prst="rect">
            <a:avLst/>
          </a:prstGeom>
          <a:noFill/>
        </p:spPr>
        <p:txBody>
          <a:bodyPr wrap="square" rtlCol="0">
            <a:spAutoFit/>
          </a:bodyPr>
          <a:lstStyle/>
          <a:p>
            <a:r>
              <a:rPr lang="en-US" sz="2400" dirty="0">
                <a:solidFill>
                  <a:schemeClr val="bg1"/>
                </a:solidFill>
              </a:rPr>
              <a:t>SATYAM KUMAR DUBEY</a:t>
            </a:r>
            <a:endParaRPr lang="en-IN" sz="2400" dirty="0">
              <a:solidFill>
                <a:schemeClr val="bg1"/>
              </a:solidFill>
            </a:endParaRPr>
          </a:p>
        </p:txBody>
      </p:sp>
      <p:sp>
        <p:nvSpPr>
          <p:cNvPr id="5" name="Slide Number Placeholder 4">
            <a:extLst>
              <a:ext uri="{FF2B5EF4-FFF2-40B4-BE49-F238E27FC236}">
                <a16:creationId xmlns:a16="http://schemas.microsoft.com/office/drawing/2014/main" id="{21725DDE-071E-4A84-BB94-CD4A5598A258}"/>
              </a:ext>
            </a:extLst>
          </p:cNvPr>
          <p:cNvSpPr>
            <a:spLocks noGrp="1"/>
          </p:cNvSpPr>
          <p:nvPr>
            <p:ph type="sldNum" sz="quarter" idx="12"/>
          </p:nvPr>
        </p:nvSpPr>
        <p:spPr/>
        <p:txBody>
          <a:bodyPr/>
          <a:lstStyle/>
          <a:p>
            <a:fld id="{1E4C304E-1226-4080-BF13-67E3E09D5223}" type="slidenum">
              <a:rPr lang="en-IN" smtClean="0"/>
              <a:t>41</a:t>
            </a:fld>
            <a:endParaRPr lang="en-IN"/>
          </a:p>
        </p:txBody>
      </p:sp>
    </p:spTree>
    <p:extLst>
      <p:ext uri="{BB962C8B-B14F-4D97-AF65-F5344CB8AC3E}">
        <p14:creationId xmlns:p14="http://schemas.microsoft.com/office/powerpoint/2010/main" val="85705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685161-6EBF-454A-81A8-7F7C0B9455AA}"/>
              </a:ext>
            </a:extLst>
          </p:cNvPr>
          <p:cNvSpPr txBox="1"/>
          <p:nvPr/>
        </p:nvSpPr>
        <p:spPr>
          <a:xfrm>
            <a:off x="442860" y="181676"/>
            <a:ext cx="5153025" cy="400110"/>
          </a:xfrm>
          <a:prstGeom prst="rect">
            <a:avLst/>
          </a:prstGeom>
          <a:noFill/>
        </p:spPr>
        <p:txBody>
          <a:bodyPr wrap="square" rtlCol="0">
            <a:spAutoFit/>
          </a:bodyPr>
          <a:lstStyle/>
          <a:p>
            <a:r>
              <a:rPr lang="en-US" sz="2000" b="1" dirty="0">
                <a:solidFill>
                  <a:srgbClr val="FFFFFF"/>
                </a:solidFill>
                <a:ea typeface="Inter Bold" pitchFamily="34" charset="-122"/>
                <a:cs typeface="Inter Bold" pitchFamily="34" charset="-120"/>
              </a:rPr>
              <a:t>Convolutional  : The Core of CNNs</a:t>
            </a:r>
            <a:endParaRPr lang="en-IN" sz="2000" dirty="0"/>
          </a:p>
        </p:txBody>
      </p:sp>
      <p:pic>
        <p:nvPicPr>
          <p:cNvPr id="6" name="Picture 5">
            <a:extLst>
              <a:ext uri="{FF2B5EF4-FFF2-40B4-BE49-F238E27FC236}">
                <a16:creationId xmlns:a16="http://schemas.microsoft.com/office/drawing/2014/main" id="{5CF51667-DC3A-48DD-AAC0-A53D050C0351}"/>
              </a:ext>
            </a:extLst>
          </p:cNvPr>
          <p:cNvPicPr>
            <a:picLocks noChangeAspect="1"/>
          </p:cNvPicPr>
          <p:nvPr/>
        </p:nvPicPr>
        <p:blipFill>
          <a:blip r:embed="rId2"/>
          <a:stretch>
            <a:fillRect/>
          </a:stretch>
        </p:blipFill>
        <p:spPr>
          <a:xfrm>
            <a:off x="7839075" y="3933826"/>
            <a:ext cx="4352926" cy="2911474"/>
          </a:xfrm>
          <a:prstGeom prst="rect">
            <a:avLst/>
          </a:prstGeom>
        </p:spPr>
      </p:pic>
      <p:pic>
        <p:nvPicPr>
          <p:cNvPr id="7" name="Picture 6">
            <a:extLst>
              <a:ext uri="{FF2B5EF4-FFF2-40B4-BE49-F238E27FC236}">
                <a16:creationId xmlns:a16="http://schemas.microsoft.com/office/drawing/2014/main" id="{27ACE2C2-7A3B-45D0-89A4-CE8129120030}"/>
              </a:ext>
            </a:extLst>
          </p:cNvPr>
          <p:cNvPicPr>
            <a:picLocks noChangeAspect="1"/>
          </p:cNvPicPr>
          <p:nvPr/>
        </p:nvPicPr>
        <p:blipFill>
          <a:blip r:embed="rId3"/>
          <a:stretch>
            <a:fillRect/>
          </a:stretch>
        </p:blipFill>
        <p:spPr>
          <a:xfrm>
            <a:off x="6181724" y="-38100"/>
            <a:ext cx="5998685" cy="3971925"/>
          </a:xfrm>
          <a:prstGeom prst="rect">
            <a:avLst/>
          </a:prstGeom>
        </p:spPr>
      </p:pic>
      <p:sp>
        <p:nvSpPr>
          <p:cNvPr id="8" name="TextBox 7">
            <a:extLst>
              <a:ext uri="{FF2B5EF4-FFF2-40B4-BE49-F238E27FC236}">
                <a16:creationId xmlns:a16="http://schemas.microsoft.com/office/drawing/2014/main" id="{E16C2993-E475-4738-8D3C-795992783B32}"/>
              </a:ext>
            </a:extLst>
          </p:cNvPr>
          <p:cNvSpPr txBox="1"/>
          <p:nvPr/>
        </p:nvSpPr>
        <p:spPr>
          <a:xfrm>
            <a:off x="485773" y="581786"/>
            <a:ext cx="5153025" cy="1448730"/>
          </a:xfrm>
          <a:prstGeom prst="rect">
            <a:avLst/>
          </a:prstGeom>
          <a:noFill/>
        </p:spPr>
        <p:txBody>
          <a:bodyPr wrap="square" rtlCol="0">
            <a:spAutoFit/>
          </a:bodyPr>
          <a:lstStyle/>
          <a:p>
            <a:pPr algn="just">
              <a:lnSpc>
                <a:spcPct val="150000"/>
              </a:lnSpc>
            </a:pPr>
            <a:r>
              <a:rPr lang="en-US" sz="1200" dirty="0">
                <a:solidFill>
                  <a:srgbClr val="E5E0DF"/>
                </a:solidFill>
                <a:ea typeface="Inter" pitchFamily="34" charset="-122"/>
                <a:cs typeface="Inter" pitchFamily="34" charset="-120"/>
              </a:rPr>
              <a:t>The convolutional layer is the foundational building block of a CNN. It performs a mathematical operation called convolution, which involves sliding a small filter (also known as a kernel or feature detector) across the input data (e.g., an image) to produce a feature map. This process extracts relevant features from the input.</a:t>
            </a:r>
            <a:endParaRPr lang="en-US" sz="1200" dirty="0"/>
          </a:p>
        </p:txBody>
      </p:sp>
      <p:sp>
        <p:nvSpPr>
          <p:cNvPr id="9" name="TextBox 8">
            <a:extLst>
              <a:ext uri="{FF2B5EF4-FFF2-40B4-BE49-F238E27FC236}">
                <a16:creationId xmlns:a16="http://schemas.microsoft.com/office/drawing/2014/main" id="{A5BA6DF5-A40B-4D07-8E5A-C252E33296B0}"/>
              </a:ext>
            </a:extLst>
          </p:cNvPr>
          <p:cNvSpPr txBox="1"/>
          <p:nvPr/>
        </p:nvSpPr>
        <p:spPr>
          <a:xfrm>
            <a:off x="485773" y="2085944"/>
            <a:ext cx="3438525" cy="276999"/>
          </a:xfrm>
          <a:prstGeom prst="rect">
            <a:avLst/>
          </a:prstGeom>
          <a:noFill/>
        </p:spPr>
        <p:txBody>
          <a:bodyPr wrap="square" rtlCol="0">
            <a:spAutoFit/>
          </a:bodyPr>
          <a:lstStyle/>
          <a:p>
            <a:r>
              <a:rPr lang="en-US" sz="1200" b="1" dirty="0">
                <a:solidFill>
                  <a:schemeClr val="bg1"/>
                </a:solidFill>
              </a:rPr>
              <a:t>What is Convolution?</a:t>
            </a:r>
            <a:endParaRPr lang="en-IN" sz="1600" b="1" dirty="0">
              <a:solidFill>
                <a:schemeClr val="bg1"/>
              </a:solidFill>
            </a:endParaRPr>
          </a:p>
        </p:txBody>
      </p:sp>
      <p:sp>
        <p:nvSpPr>
          <p:cNvPr id="10" name="TextBox 9">
            <a:extLst>
              <a:ext uri="{FF2B5EF4-FFF2-40B4-BE49-F238E27FC236}">
                <a16:creationId xmlns:a16="http://schemas.microsoft.com/office/drawing/2014/main" id="{9B25CE16-C3D4-49C1-AC34-AE1EC8C25BEA}"/>
              </a:ext>
            </a:extLst>
          </p:cNvPr>
          <p:cNvSpPr txBox="1"/>
          <p:nvPr/>
        </p:nvSpPr>
        <p:spPr>
          <a:xfrm>
            <a:off x="485773" y="2257269"/>
            <a:ext cx="4867275" cy="1171731"/>
          </a:xfrm>
          <a:prstGeom prst="rect">
            <a:avLst/>
          </a:prstGeom>
          <a:noFill/>
        </p:spPr>
        <p:txBody>
          <a:bodyPr wrap="square" rtlCol="0">
            <a:spAutoFit/>
          </a:bodyPr>
          <a:lstStyle/>
          <a:p>
            <a:pPr algn="just">
              <a:lnSpc>
                <a:spcPct val="150000"/>
              </a:lnSpc>
            </a:pPr>
            <a:r>
              <a:rPr lang="en-US" sz="1200" dirty="0">
                <a:solidFill>
                  <a:schemeClr val="bg1"/>
                </a:solidFill>
                <a:ea typeface="Inter" pitchFamily="34" charset="-122"/>
                <a:cs typeface="Inter" pitchFamily="34" charset="-120"/>
              </a:rPr>
              <a:t>In the context of CNNs, convolution is a specialized kind of linear operation. It applies a filter (a small matrix of weights) to local regions of the input, computing the dot product between the filter and the input patch. This operation highlights specific features like edges, textures, or patterns</a:t>
            </a:r>
            <a:r>
              <a:rPr lang="en-US" sz="1200" dirty="0">
                <a:solidFill>
                  <a:schemeClr val="bg1"/>
                </a:solidFill>
              </a:rPr>
              <a:t>.</a:t>
            </a:r>
            <a:endParaRPr lang="en-US" sz="1200" dirty="0">
              <a:solidFill>
                <a:schemeClr val="bg1"/>
              </a:solidFill>
              <a:ea typeface="Inter" pitchFamily="34" charset="-122"/>
              <a:cs typeface="Inter" pitchFamily="34" charset="-120"/>
            </a:endParaRPr>
          </a:p>
        </p:txBody>
      </p:sp>
      <p:sp>
        <p:nvSpPr>
          <p:cNvPr id="11" name="TextBox 10">
            <a:extLst>
              <a:ext uri="{FF2B5EF4-FFF2-40B4-BE49-F238E27FC236}">
                <a16:creationId xmlns:a16="http://schemas.microsoft.com/office/drawing/2014/main" id="{ABEC49F9-6C12-4B59-8F0B-2FBCFA6C68F0}"/>
              </a:ext>
            </a:extLst>
          </p:cNvPr>
          <p:cNvSpPr txBox="1"/>
          <p:nvPr/>
        </p:nvSpPr>
        <p:spPr>
          <a:xfrm>
            <a:off x="502755" y="5119571"/>
            <a:ext cx="4657725" cy="1725729"/>
          </a:xfrm>
          <a:prstGeom prst="rect">
            <a:avLst/>
          </a:prstGeom>
          <a:noFill/>
        </p:spPr>
        <p:txBody>
          <a:bodyPr wrap="square" rtlCol="0">
            <a:spAutoFit/>
          </a:bodyPr>
          <a:lstStyle/>
          <a:p>
            <a:pPr algn="just">
              <a:lnSpc>
                <a:spcPct val="150000"/>
              </a:lnSpc>
            </a:pPr>
            <a:r>
              <a:rPr lang="en-US" sz="1200" b="1" dirty="0">
                <a:solidFill>
                  <a:srgbClr val="E5E0DF"/>
                </a:solidFill>
                <a:ea typeface="Inter" pitchFamily="34" charset="-122"/>
                <a:cs typeface="Inter" pitchFamily="34" charset="-120"/>
              </a:rPr>
              <a:t>How it Applies:</a:t>
            </a:r>
          </a:p>
          <a:p>
            <a:pPr algn="just">
              <a:lnSpc>
                <a:spcPct val="150000"/>
              </a:lnSpc>
            </a:pPr>
            <a:r>
              <a:rPr lang="en-US" sz="1200" dirty="0">
                <a:solidFill>
                  <a:srgbClr val="E5E0DF"/>
                </a:solidFill>
                <a:ea typeface="Inter" pitchFamily="34" charset="-122"/>
                <a:cs typeface="Inter" pitchFamily="34" charset="-120"/>
              </a:rPr>
              <a:t> The filter slides across the entire width and height of the input, performing the dot product at each position. As the filter moves across the image, it highlights regions where these features are present, effectively extracting relevant information.</a:t>
            </a:r>
            <a:endParaRPr lang="en-US" sz="1200" dirty="0"/>
          </a:p>
          <a:p>
            <a:pPr algn="just">
              <a:lnSpc>
                <a:spcPct val="150000"/>
              </a:lnSpc>
            </a:pPr>
            <a:endParaRPr lang="en-IN" sz="1200" dirty="0"/>
          </a:p>
        </p:txBody>
      </p:sp>
      <p:sp>
        <p:nvSpPr>
          <p:cNvPr id="3" name="Slide Number Placeholder 2">
            <a:extLst>
              <a:ext uri="{FF2B5EF4-FFF2-40B4-BE49-F238E27FC236}">
                <a16:creationId xmlns:a16="http://schemas.microsoft.com/office/drawing/2014/main" id="{50DEEDA8-26A8-42A3-92C6-7BE90E95865F}"/>
              </a:ext>
            </a:extLst>
          </p:cNvPr>
          <p:cNvSpPr>
            <a:spLocks noGrp="1"/>
          </p:cNvSpPr>
          <p:nvPr>
            <p:ph type="sldNum" sz="quarter" idx="12"/>
          </p:nvPr>
        </p:nvSpPr>
        <p:spPr/>
        <p:txBody>
          <a:bodyPr/>
          <a:lstStyle/>
          <a:p>
            <a:fld id="{1E4C304E-1226-4080-BF13-67E3E09D5223}" type="slidenum">
              <a:rPr lang="en-IN" smtClean="0"/>
              <a:t>5</a:t>
            </a:fld>
            <a:endParaRPr lang="en-IN"/>
          </a:p>
        </p:txBody>
      </p:sp>
      <p:sp>
        <p:nvSpPr>
          <p:cNvPr id="2" name="TextBox 1">
            <a:extLst>
              <a:ext uri="{FF2B5EF4-FFF2-40B4-BE49-F238E27FC236}">
                <a16:creationId xmlns:a16="http://schemas.microsoft.com/office/drawing/2014/main" id="{A5DD7FB1-8A35-46D8-92E5-8A2A9BA79EE7}"/>
              </a:ext>
            </a:extLst>
          </p:cNvPr>
          <p:cNvSpPr txBox="1"/>
          <p:nvPr/>
        </p:nvSpPr>
        <p:spPr>
          <a:xfrm>
            <a:off x="614362" y="3592640"/>
            <a:ext cx="5153024" cy="1448730"/>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Convolution as a tiny magnifying glass (a filter) that slides across the whole picture.</a:t>
            </a:r>
          </a:p>
          <a:p>
            <a:pPr marL="171450" indent="-171450" algn="just">
              <a:lnSpc>
                <a:spcPct val="150000"/>
              </a:lnSpc>
              <a:buFont typeface="Arial" panose="020B0604020202020204" pitchFamily="34" charset="0"/>
              <a:buChar char="•"/>
            </a:pPr>
            <a:r>
              <a:rPr lang="en-US" sz="1200" dirty="0">
                <a:solidFill>
                  <a:schemeClr val="bg1"/>
                </a:solidFill>
              </a:rPr>
              <a:t>This magnifying glass looks for a pattern (like an edge, corner, or texture).</a:t>
            </a:r>
          </a:p>
          <a:p>
            <a:pPr marL="171450" indent="-171450" algn="just">
              <a:lnSpc>
                <a:spcPct val="150000"/>
              </a:lnSpc>
              <a:buFont typeface="Arial" panose="020B0604020202020204" pitchFamily="34" charset="0"/>
              <a:buChar char="•"/>
            </a:pPr>
            <a:r>
              <a:rPr lang="en-US" sz="1200" dirty="0">
                <a:solidFill>
                  <a:schemeClr val="bg1"/>
                </a:solidFill>
              </a:rPr>
              <a:t>Wherever it finds that pattern, it marks it.</a:t>
            </a:r>
          </a:p>
          <a:p>
            <a:pPr marL="171450" indent="-171450" algn="just">
              <a:lnSpc>
                <a:spcPct val="150000"/>
              </a:lnSpc>
              <a:buFont typeface="Arial" panose="020B0604020202020204" pitchFamily="34" charset="0"/>
              <a:buChar char="•"/>
            </a:pPr>
            <a:r>
              <a:rPr lang="en-US" sz="1200" dirty="0">
                <a:solidFill>
                  <a:schemeClr val="bg1"/>
                </a:solidFill>
              </a:rPr>
              <a:t>Then the computer knows where important features are</a:t>
            </a:r>
            <a:endParaRPr lang="en-IN" sz="1200" dirty="0"/>
          </a:p>
        </p:txBody>
      </p:sp>
      <p:sp>
        <p:nvSpPr>
          <p:cNvPr id="5" name="TextBox 4">
            <a:extLst>
              <a:ext uri="{FF2B5EF4-FFF2-40B4-BE49-F238E27FC236}">
                <a16:creationId xmlns:a16="http://schemas.microsoft.com/office/drawing/2014/main" id="{C2915F1D-AD87-4E89-9F15-5CB248995FCE}"/>
              </a:ext>
            </a:extLst>
          </p:cNvPr>
          <p:cNvSpPr txBox="1"/>
          <p:nvPr/>
        </p:nvSpPr>
        <p:spPr>
          <a:xfrm>
            <a:off x="502755" y="3396217"/>
            <a:ext cx="2281239" cy="276999"/>
          </a:xfrm>
          <a:prstGeom prst="rect">
            <a:avLst/>
          </a:prstGeom>
          <a:noFill/>
        </p:spPr>
        <p:txBody>
          <a:bodyPr wrap="square" rtlCol="0">
            <a:spAutoFit/>
          </a:bodyPr>
          <a:lstStyle/>
          <a:p>
            <a:pPr algn="just"/>
            <a:r>
              <a:rPr lang="en-US" sz="1200" dirty="0">
                <a:solidFill>
                  <a:schemeClr val="bg1"/>
                </a:solidFill>
              </a:rPr>
              <a:t>In simple word we can say that :</a:t>
            </a:r>
            <a:endParaRPr lang="en-IN" sz="1200" dirty="0">
              <a:solidFill>
                <a:schemeClr val="bg1"/>
              </a:solidFill>
            </a:endParaRPr>
          </a:p>
        </p:txBody>
      </p:sp>
    </p:spTree>
    <p:extLst>
      <p:ext uri="{BB962C8B-B14F-4D97-AF65-F5344CB8AC3E}">
        <p14:creationId xmlns:p14="http://schemas.microsoft.com/office/powerpoint/2010/main" val="343756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5625C2-38AF-4390-AA19-E5B4812EB2BD}"/>
              </a:ext>
            </a:extLst>
          </p:cNvPr>
          <p:cNvSpPr txBox="1"/>
          <p:nvPr/>
        </p:nvSpPr>
        <p:spPr>
          <a:xfrm>
            <a:off x="542925" y="291584"/>
            <a:ext cx="4819650" cy="382092"/>
          </a:xfrm>
          <a:prstGeom prst="rect">
            <a:avLst/>
          </a:prstGeom>
          <a:noFill/>
        </p:spPr>
        <p:txBody>
          <a:bodyPr wrap="square" rtlCol="0">
            <a:spAutoFit/>
          </a:bodyPr>
          <a:lstStyle/>
          <a:p>
            <a:pPr algn="just">
              <a:lnSpc>
                <a:spcPct val="150000"/>
              </a:lnSpc>
            </a:pPr>
            <a:r>
              <a:rPr lang="en-US" sz="1400" b="1" dirty="0">
                <a:solidFill>
                  <a:schemeClr val="bg1"/>
                </a:solidFill>
              </a:rPr>
              <a:t>Mathematical Description of CNN : </a:t>
            </a:r>
            <a:endParaRPr lang="en-IN" sz="1400" b="1" dirty="0">
              <a:solidFill>
                <a:schemeClr val="bg1"/>
              </a:solidFill>
            </a:endParaRPr>
          </a:p>
        </p:txBody>
      </p:sp>
      <p:sp>
        <p:nvSpPr>
          <p:cNvPr id="4" name="TextBox 3">
            <a:extLst>
              <a:ext uri="{FF2B5EF4-FFF2-40B4-BE49-F238E27FC236}">
                <a16:creationId xmlns:a16="http://schemas.microsoft.com/office/drawing/2014/main" id="{035954E5-D521-4D97-958D-85C7ADD2B16D}"/>
              </a:ext>
            </a:extLst>
          </p:cNvPr>
          <p:cNvSpPr txBox="1"/>
          <p:nvPr/>
        </p:nvSpPr>
        <p:spPr>
          <a:xfrm>
            <a:off x="1000125" y="866775"/>
            <a:ext cx="5876925" cy="423449"/>
          </a:xfrm>
          <a:prstGeom prst="rect">
            <a:avLst/>
          </a:prstGeom>
          <a:noFill/>
        </p:spPr>
        <p:txBody>
          <a:bodyPr wrap="square" rtlCol="0">
            <a:spAutoFit/>
          </a:bodyPr>
          <a:lstStyle/>
          <a:p>
            <a:pPr algn="just">
              <a:lnSpc>
                <a:spcPct val="150000"/>
              </a:lnSpc>
            </a:pPr>
            <a:r>
              <a:rPr lang="pt-BR" sz="1600" b="1" dirty="0">
                <a:solidFill>
                  <a:schemeClr val="bg1"/>
                </a:solidFill>
              </a:rPr>
              <a:t> S(i, j) = Σ Σ I(i+m, j+n) * K(m, n)</a:t>
            </a:r>
            <a:endParaRPr lang="en-IN" sz="1600" b="1" dirty="0">
              <a:solidFill>
                <a:schemeClr val="bg1"/>
              </a:solidFill>
            </a:endParaRPr>
          </a:p>
        </p:txBody>
      </p:sp>
      <p:sp>
        <p:nvSpPr>
          <p:cNvPr id="5" name="TextBox 4">
            <a:extLst>
              <a:ext uri="{FF2B5EF4-FFF2-40B4-BE49-F238E27FC236}">
                <a16:creationId xmlns:a16="http://schemas.microsoft.com/office/drawing/2014/main" id="{90E3246C-1E80-44F1-92E6-10683C2476FA}"/>
              </a:ext>
            </a:extLst>
          </p:cNvPr>
          <p:cNvSpPr txBox="1"/>
          <p:nvPr/>
        </p:nvSpPr>
        <p:spPr>
          <a:xfrm>
            <a:off x="1457325" y="1499116"/>
            <a:ext cx="5143500" cy="1725729"/>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b="1" dirty="0">
                <a:solidFill>
                  <a:schemeClr val="bg1"/>
                </a:solidFill>
                <a:ea typeface="Inter" pitchFamily="34" charset="-122"/>
                <a:cs typeface="Inter" pitchFamily="34" charset="-120"/>
              </a:rPr>
              <a:t>I</a:t>
            </a:r>
            <a:r>
              <a:rPr lang="en-US" sz="1200" dirty="0">
                <a:solidFill>
                  <a:schemeClr val="bg1"/>
                </a:solidFill>
                <a:ea typeface="Inter" pitchFamily="34" charset="-122"/>
                <a:cs typeface="Inter" pitchFamily="34" charset="-120"/>
              </a:rPr>
              <a:t> is the input image.</a:t>
            </a:r>
          </a:p>
          <a:p>
            <a:pPr marL="171450" indent="-171450" algn="just">
              <a:lnSpc>
                <a:spcPct val="150000"/>
              </a:lnSpc>
              <a:buFont typeface="Arial" panose="020B0604020202020204" pitchFamily="34" charset="0"/>
              <a:buChar char="•"/>
            </a:pPr>
            <a:r>
              <a:rPr lang="en-US" sz="1200" b="1" dirty="0">
                <a:solidFill>
                  <a:srgbClr val="E5E0DF"/>
                </a:solidFill>
                <a:ea typeface="Inter" pitchFamily="34" charset="-122"/>
                <a:cs typeface="Inter" pitchFamily="34" charset="-120"/>
              </a:rPr>
              <a:t>K</a:t>
            </a:r>
            <a:r>
              <a:rPr lang="en-US" sz="1200" dirty="0">
                <a:solidFill>
                  <a:srgbClr val="E5E0DF"/>
                </a:solidFill>
                <a:ea typeface="Inter" pitchFamily="34" charset="-122"/>
                <a:cs typeface="Inter" pitchFamily="34" charset="-120"/>
              </a:rPr>
              <a:t> is the convolutional kernel (filter).</a:t>
            </a:r>
            <a:endParaRPr lang="en-US" sz="1200" dirty="0"/>
          </a:p>
          <a:p>
            <a:pPr marL="171450" indent="-171450" algn="just">
              <a:lnSpc>
                <a:spcPct val="150000"/>
              </a:lnSpc>
              <a:buFont typeface="Arial" panose="020B0604020202020204" pitchFamily="34" charset="0"/>
              <a:buChar char="•"/>
            </a:pPr>
            <a:r>
              <a:rPr lang="en-US" sz="1200" b="1" dirty="0">
                <a:solidFill>
                  <a:srgbClr val="E5E0DF"/>
                </a:solidFill>
                <a:ea typeface="Inter" pitchFamily="34" charset="-122"/>
                <a:cs typeface="Inter" pitchFamily="34" charset="-120"/>
              </a:rPr>
              <a:t>S</a:t>
            </a:r>
            <a:r>
              <a:rPr lang="en-US" sz="1200" dirty="0">
                <a:solidFill>
                  <a:srgbClr val="E5E0DF"/>
                </a:solidFill>
                <a:ea typeface="Inter" pitchFamily="34" charset="-122"/>
                <a:cs typeface="Inter" pitchFamily="34" charset="-120"/>
              </a:rPr>
              <a:t> is the feature map (output).</a:t>
            </a:r>
            <a:endParaRPr lang="en-US" sz="1200" dirty="0"/>
          </a:p>
          <a:p>
            <a:pPr marL="171450" indent="-171450" algn="just">
              <a:lnSpc>
                <a:spcPct val="150000"/>
              </a:lnSpc>
              <a:buFont typeface="Arial" panose="020B0604020202020204" pitchFamily="34" charset="0"/>
              <a:buChar char="•"/>
            </a:pPr>
            <a:r>
              <a:rPr lang="en-US" sz="1200" b="1" dirty="0" err="1">
                <a:solidFill>
                  <a:srgbClr val="E5E0DF"/>
                </a:solidFill>
                <a:ea typeface="Inter" pitchFamily="34" charset="-122"/>
                <a:cs typeface="Inter" pitchFamily="34" charset="-120"/>
              </a:rPr>
              <a:t>i</a:t>
            </a:r>
            <a:r>
              <a:rPr lang="en-US" sz="1200" b="1" dirty="0">
                <a:solidFill>
                  <a:srgbClr val="E5E0DF"/>
                </a:solidFill>
                <a:ea typeface="Inter" pitchFamily="34" charset="-122"/>
                <a:cs typeface="Inter" pitchFamily="34" charset="-120"/>
              </a:rPr>
              <a:t>, j</a:t>
            </a:r>
            <a:r>
              <a:rPr lang="en-US" sz="1200" dirty="0">
                <a:solidFill>
                  <a:srgbClr val="E5E0DF"/>
                </a:solidFill>
                <a:ea typeface="Inter" pitchFamily="34" charset="-122"/>
                <a:cs typeface="Inter" pitchFamily="34" charset="-120"/>
              </a:rPr>
              <a:t> are the coordinates in the output feature map.</a:t>
            </a:r>
            <a:endParaRPr lang="en-US" sz="1200" dirty="0"/>
          </a:p>
          <a:p>
            <a:pPr marL="171450" indent="-171450" algn="just">
              <a:lnSpc>
                <a:spcPct val="150000"/>
              </a:lnSpc>
              <a:buFont typeface="Arial" panose="020B0604020202020204" pitchFamily="34" charset="0"/>
              <a:buChar char="•"/>
            </a:pPr>
            <a:r>
              <a:rPr lang="en-US" sz="1200" b="1" dirty="0">
                <a:solidFill>
                  <a:srgbClr val="E5E0DF"/>
                </a:solidFill>
                <a:ea typeface="Inter" pitchFamily="34" charset="-122"/>
                <a:cs typeface="Inter" pitchFamily="34" charset="-120"/>
              </a:rPr>
              <a:t>m, n</a:t>
            </a:r>
            <a:r>
              <a:rPr lang="en-US" sz="1200" dirty="0">
                <a:solidFill>
                  <a:srgbClr val="E5E0DF"/>
                </a:solidFill>
                <a:ea typeface="Inter" pitchFamily="34" charset="-122"/>
                <a:cs typeface="Inter" pitchFamily="34" charset="-120"/>
              </a:rPr>
              <a:t> are the coordinates within the kernel.</a:t>
            </a:r>
            <a:endParaRPr lang="en-US" sz="1200" dirty="0"/>
          </a:p>
          <a:p>
            <a:pPr marL="171450" indent="-171450" algn="just">
              <a:lnSpc>
                <a:spcPct val="150000"/>
              </a:lnSpc>
              <a:buFont typeface="Arial" panose="020B0604020202020204" pitchFamily="34" charset="0"/>
              <a:buChar char="•"/>
            </a:pPr>
            <a:endParaRPr lang="en-IN" sz="1200" dirty="0">
              <a:solidFill>
                <a:schemeClr val="bg1"/>
              </a:solidFill>
              <a:ea typeface="Inter" pitchFamily="34" charset="-122"/>
              <a:cs typeface="Inter" pitchFamily="34" charset="-120"/>
            </a:endParaRPr>
          </a:p>
        </p:txBody>
      </p:sp>
      <p:sp>
        <p:nvSpPr>
          <p:cNvPr id="6" name="TextBox 5">
            <a:extLst>
              <a:ext uri="{FF2B5EF4-FFF2-40B4-BE49-F238E27FC236}">
                <a16:creationId xmlns:a16="http://schemas.microsoft.com/office/drawing/2014/main" id="{E2105F94-ABB7-4BC3-8A14-A36CE9A0A266}"/>
              </a:ext>
            </a:extLst>
          </p:cNvPr>
          <p:cNvSpPr txBox="1"/>
          <p:nvPr/>
        </p:nvSpPr>
        <p:spPr>
          <a:xfrm>
            <a:off x="1228725" y="1258383"/>
            <a:ext cx="1866900" cy="340734"/>
          </a:xfrm>
          <a:prstGeom prst="rect">
            <a:avLst/>
          </a:prstGeom>
          <a:noFill/>
        </p:spPr>
        <p:txBody>
          <a:bodyPr wrap="square" rtlCol="0">
            <a:spAutoFit/>
          </a:bodyPr>
          <a:lstStyle/>
          <a:p>
            <a:pPr algn="just">
              <a:lnSpc>
                <a:spcPct val="150000"/>
              </a:lnSpc>
            </a:pPr>
            <a:r>
              <a:rPr lang="en-US" sz="1200" dirty="0">
                <a:solidFill>
                  <a:schemeClr val="bg1"/>
                </a:solidFill>
              </a:rPr>
              <a:t>Where:</a:t>
            </a:r>
            <a:endParaRPr lang="en-IN" sz="1200" dirty="0">
              <a:solidFill>
                <a:schemeClr val="bg1"/>
              </a:solidFill>
            </a:endParaRPr>
          </a:p>
        </p:txBody>
      </p:sp>
      <p:sp>
        <p:nvSpPr>
          <p:cNvPr id="7" name="TextBox 6">
            <a:extLst>
              <a:ext uri="{FF2B5EF4-FFF2-40B4-BE49-F238E27FC236}">
                <a16:creationId xmlns:a16="http://schemas.microsoft.com/office/drawing/2014/main" id="{E716130D-6529-4AD3-84ED-377F95DE1780}"/>
              </a:ext>
            </a:extLst>
          </p:cNvPr>
          <p:cNvSpPr txBox="1"/>
          <p:nvPr/>
        </p:nvSpPr>
        <p:spPr>
          <a:xfrm>
            <a:off x="1457325" y="3300216"/>
            <a:ext cx="2085975" cy="2556726"/>
          </a:xfrm>
          <a:prstGeom prst="rect">
            <a:avLst/>
          </a:prstGeom>
          <a:noFill/>
        </p:spPr>
        <p:txBody>
          <a:bodyPr wrap="square" rtlCol="0">
            <a:spAutoFit/>
          </a:bodyPr>
          <a:lstStyle/>
          <a:p>
            <a:pPr algn="just">
              <a:lnSpc>
                <a:spcPct val="150000"/>
              </a:lnSpc>
            </a:pPr>
            <a:r>
              <a:rPr lang="en-IN" sz="1200" dirty="0">
                <a:solidFill>
                  <a:schemeClr val="bg1"/>
                </a:solidFill>
              </a:rPr>
              <a:t> Input Image (I):     [1 1 1 0 0]  </a:t>
            </a:r>
          </a:p>
          <a:p>
            <a:pPr algn="just">
              <a:lnSpc>
                <a:spcPct val="150000"/>
              </a:lnSpc>
            </a:pPr>
            <a:r>
              <a:rPr lang="en-IN" sz="1200" dirty="0">
                <a:solidFill>
                  <a:schemeClr val="bg1"/>
                </a:solidFill>
              </a:rPr>
              <a:t>                                 [0 1 1 1 0]   </a:t>
            </a:r>
          </a:p>
          <a:p>
            <a:pPr algn="just">
              <a:lnSpc>
                <a:spcPct val="150000"/>
              </a:lnSpc>
            </a:pPr>
            <a:r>
              <a:rPr lang="en-IN" sz="1200" dirty="0">
                <a:solidFill>
                  <a:schemeClr val="bg1"/>
                </a:solidFill>
              </a:rPr>
              <a:t>                                 [0 0 0 0 1]    </a:t>
            </a:r>
          </a:p>
          <a:p>
            <a:pPr algn="just">
              <a:lnSpc>
                <a:spcPct val="150000"/>
              </a:lnSpc>
            </a:pPr>
            <a:r>
              <a:rPr lang="en-IN" sz="1200" dirty="0">
                <a:solidFill>
                  <a:schemeClr val="bg1"/>
                </a:solidFill>
              </a:rPr>
              <a:t>                                 [0 0 1 1 0]     </a:t>
            </a:r>
          </a:p>
          <a:p>
            <a:pPr algn="just">
              <a:lnSpc>
                <a:spcPct val="150000"/>
              </a:lnSpc>
            </a:pPr>
            <a:r>
              <a:rPr lang="en-IN" sz="1200" dirty="0">
                <a:solidFill>
                  <a:schemeClr val="bg1"/>
                </a:solidFill>
              </a:rPr>
              <a:t>                                 [0 1 0 1 1]</a:t>
            </a:r>
          </a:p>
          <a:p>
            <a:pPr algn="just">
              <a:lnSpc>
                <a:spcPct val="150000"/>
              </a:lnSpc>
            </a:pPr>
            <a:r>
              <a:rPr lang="en-IN" sz="1200" dirty="0">
                <a:solidFill>
                  <a:schemeClr val="bg1"/>
                </a:solidFill>
              </a:rPr>
              <a:t>     </a:t>
            </a:r>
          </a:p>
          <a:p>
            <a:pPr algn="just">
              <a:lnSpc>
                <a:spcPct val="150000"/>
              </a:lnSpc>
            </a:pPr>
            <a:r>
              <a:rPr lang="en-IN" sz="1200" dirty="0">
                <a:solidFill>
                  <a:schemeClr val="bg1"/>
                </a:solidFill>
              </a:rPr>
              <a:t>Filter (K):                  [1 0 1]    </a:t>
            </a:r>
          </a:p>
          <a:p>
            <a:pPr algn="just">
              <a:lnSpc>
                <a:spcPct val="150000"/>
              </a:lnSpc>
            </a:pPr>
            <a:r>
              <a:rPr lang="en-IN" sz="1200" dirty="0">
                <a:solidFill>
                  <a:schemeClr val="bg1"/>
                </a:solidFill>
              </a:rPr>
              <a:t>                                  [0 1 0]     </a:t>
            </a:r>
          </a:p>
          <a:p>
            <a:pPr algn="just">
              <a:lnSpc>
                <a:spcPct val="150000"/>
              </a:lnSpc>
            </a:pPr>
            <a:r>
              <a:rPr lang="en-IN" sz="1200" dirty="0">
                <a:solidFill>
                  <a:schemeClr val="bg1"/>
                </a:solidFill>
              </a:rPr>
              <a:t>                                  [1 0 1]</a:t>
            </a:r>
          </a:p>
        </p:txBody>
      </p:sp>
      <p:sp>
        <p:nvSpPr>
          <p:cNvPr id="8" name="TextBox 7">
            <a:extLst>
              <a:ext uri="{FF2B5EF4-FFF2-40B4-BE49-F238E27FC236}">
                <a16:creationId xmlns:a16="http://schemas.microsoft.com/office/drawing/2014/main" id="{85DE7FAE-6CFA-4E65-9B9F-6B165A268C08}"/>
              </a:ext>
            </a:extLst>
          </p:cNvPr>
          <p:cNvSpPr txBox="1"/>
          <p:nvPr/>
        </p:nvSpPr>
        <p:spPr>
          <a:xfrm>
            <a:off x="1228725" y="2933801"/>
            <a:ext cx="2466975" cy="340734"/>
          </a:xfrm>
          <a:prstGeom prst="rect">
            <a:avLst/>
          </a:prstGeom>
          <a:noFill/>
        </p:spPr>
        <p:txBody>
          <a:bodyPr wrap="square" rtlCol="0">
            <a:spAutoFit/>
          </a:bodyPr>
          <a:lstStyle/>
          <a:p>
            <a:pPr algn="just">
              <a:lnSpc>
                <a:spcPct val="150000"/>
              </a:lnSpc>
            </a:pPr>
            <a:r>
              <a:rPr lang="en-US" sz="1200" dirty="0" err="1">
                <a:solidFill>
                  <a:schemeClr val="bg1"/>
                </a:solidFill>
              </a:rPr>
              <a:t>Eg.</a:t>
            </a:r>
            <a:endParaRPr lang="en-IN" sz="1200" dirty="0">
              <a:solidFill>
                <a:schemeClr val="bg1"/>
              </a:solidFill>
            </a:endParaRPr>
          </a:p>
        </p:txBody>
      </p:sp>
      <p:sp>
        <p:nvSpPr>
          <p:cNvPr id="9" name="TextBox 8">
            <a:extLst>
              <a:ext uri="{FF2B5EF4-FFF2-40B4-BE49-F238E27FC236}">
                <a16:creationId xmlns:a16="http://schemas.microsoft.com/office/drawing/2014/main" id="{C362A0E6-72A0-4FAB-977F-7B847EDC6670}"/>
              </a:ext>
            </a:extLst>
          </p:cNvPr>
          <p:cNvSpPr txBox="1"/>
          <p:nvPr/>
        </p:nvSpPr>
        <p:spPr>
          <a:xfrm>
            <a:off x="890587" y="5752091"/>
            <a:ext cx="4410075" cy="340734"/>
          </a:xfrm>
          <a:prstGeom prst="rect">
            <a:avLst/>
          </a:prstGeom>
          <a:noFill/>
        </p:spPr>
        <p:txBody>
          <a:bodyPr wrap="square" rtlCol="0">
            <a:spAutoFit/>
          </a:bodyPr>
          <a:lstStyle/>
          <a:p>
            <a:pPr algn="just">
              <a:lnSpc>
                <a:spcPct val="150000"/>
              </a:lnSpc>
            </a:pPr>
            <a:r>
              <a:rPr lang="en-IN" sz="1200" dirty="0">
                <a:solidFill>
                  <a:schemeClr val="bg1"/>
                </a:solidFill>
              </a:rPr>
              <a:t> S(1, 1) = (1*1 + 1*0 + 1*1 + 0*0 +0*1 + 0*0 + 1*0 + 0*0 + 1*1) = 3</a:t>
            </a:r>
          </a:p>
        </p:txBody>
      </p:sp>
      <p:pic>
        <p:nvPicPr>
          <p:cNvPr id="10" name="Picture 9">
            <a:extLst>
              <a:ext uri="{FF2B5EF4-FFF2-40B4-BE49-F238E27FC236}">
                <a16:creationId xmlns:a16="http://schemas.microsoft.com/office/drawing/2014/main" id="{59433534-0A37-4072-8144-BFA19BAC41E2}"/>
              </a:ext>
            </a:extLst>
          </p:cNvPr>
          <p:cNvPicPr>
            <a:picLocks noChangeAspect="1"/>
          </p:cNvPicPr>
          <p:nvPr/>
        </p:nvPicPr>
        <p:blipFill>
          <a:blip r:embed="rId2"/>
          <a:stretch>
            <a:fillRect/>
          </a:stretch>
        </p:blipFill>
        <p:spPr>
          <a:xfrm>
            <a:off x="5524500" y="-38100"/>
            <a:ext cx="6648449" cy="6185983"/>
          </a:xfrm>
          <a:prstGeom prst="rect">
            <a:avLst/>
          </a:prstGeom>
        </p:spPr>
      </p:pic>
      <p:sp>
        <p:nvSpPr>
          <p:cNvPr id="11" name="Slide Number Placeholder 10">
            <a:extLst>
              <a:ext uri="{FF2B5EF4-FFF2-40B4-BE49-F238E27FC236}">
                <a16:creationId xmlns:a16="http://schemas.microsoft.com/office/drawing/2014/main" id="{8DD02BD7-0305-4646-8B19-DA8E5829A3D1}"/>
              </a:ext>
            </a:extLst>
          </p:cNvPr>
          <p:cNvSpPr>
            <a:spLocks noGrp="1"/>
          </p:cNvSpPr>
          <p:nvPr>
            <p:ph type="sldNum" sz="quarter" idx="12"/>
          </p:nvPr>
        </p:nvSpPr>
        <p:spPr/>
        <p:txBody>
          <a:bodyPr/>
          <a:lstStyle/>
          <a:p>
            <a:fld id="{1E4C304E-1226-4080-BF13-67E3E09D5223}" type="slidenum">
              <a:rPr lang="en-IN" smtClean="0"/>
              <a:t>6</a:t>
            </a:fld>
            <a:endParaRPr lang="en-IN"/>
          </a:p>
        </p:txBody>
      </p:sp>
      <p:sp>
        <p:nvSpPr>
          <p:cNvPr id="2" name="TextBox 1">
            <a:extLst>
              <a:ext uri="{FF2B5EF4-FFF2-40B4-BE49-F238E27FC236}">
                <a16:creationId xmlns:a16="http://schemas.microsoft.com/office/drawing/2014/main" id="{BBB90B21-F35C-431C-A805-E14EA515DD9A}"/>
              </a:ext>
            </a:extLst>
          </p:cNvPr>
          <p:cNvSpPr txBox="1"/>
          <p:nvPr/>
        </p:nvSpPr>
        <p:spPr>
          <a:xfrm>
            <a:off x="2414586" y="6060984"/>
            <a:ext cx="714375" cy="646331"/>
          </a:xfrm>
          <a:prstGeom prst="rect">
            <a:avLst/>
          </a:prstGeom>
          <a:noFill/>
        </p:spPr>
        <p:txBody>
          <a:bodyPr wrap="square" rtlCol="0">
            <a:spAutoFit/>
          </a:bodyPr>
          <a:lstStyle/>
          <a:p>
            <a:r>
              <a:rPr lang="en-US" sz="1200" dirty="0">
                <a:solidFill>
                  <a:schemeClr val="bg1"/>
                </a:solidFill>
              </a:rPr>
              <a:t>[3 2 3]</a:t>
            </a:r>
          </a:p>
          <a:p>
            <a:r>
              <a:rPr lang="en-US" sz="1200" dirty="0">
                <a:solidFill>
                  <a:schemeClr val="bg1"/>
                </a:solidFill>
              </a:rPr>
              <a:t>[2 3 3]</a:t>
            </a:r>
          </a:p>
          <a:p>
            <a:r>
              <a:rPr lang="en-US" sz="1200" dirty="0">
                <a:solidFill>
                  <a:schemeClr val="bg1"/>
                </a:solidFill>
              </a:rPr>
              <a:t>[0 2 3]</a:t>
            </a:r>
            <a:endParaRPr lang="en-IN" sz="1600" dirty="0">
              <a:solidFill>
                <a:schemeClr val="bg1"/>
              </a:solidFill>
            </a:endParaRPr>
          </a:p>
        </p:txBody>
      </p:sp>
      <p:sp>
        <p:nvSpPr>
          <p:cNvPr id="12" name="TextBox 11">
            <a:extLst>
              <a:ext uri="{FF2B5EF4-FFF2-40B4-BE49-F238E27FC236}">
                <a16:creationId xmlns:a16="http://schemas.microsoft.com/office/drawing/2014/main" id="{188A41FC-227F-4D95-9A64-4D709FB6703D}"/>
              </a:ext>
            </a:extLst>
          </p:cNvPr>
          <p:cNvSpPr txBox="1"/>
          <p:nvPr/>
        </p:nvSpPr>
        <p:spPr>
          <a:xfrm>
            <a:off x="1228725" y="6230139"/>
            <a:ext cx="990599" cy="276999"/>
          </a:xfrm>
          <a:prstGeom prst="rect">
            <a:avLst/>
          </a:prstGeom>
          <a:noFill/>
        </p:spPr>
        <p:txBody>
          <a:bodyPr wrap="square" rtlCol="0">
            <a:spAutoFit/>
          </a:bodyPr>
          <a:lstStyle/>
          <a:p>
            <a:r>
              <a:rPr lang="en-US" sz="1200" dirty="0">
                <a:solidFill>
                  <a:schemeClr val="bg1"/>
                </a:solidFill>
              </a:rPr>
              <a:t>Conv output</a:t>
            </a:r>
            <a:endParaRPr lang="en-IN" sz="1200" dirty="0">
              <a:solidFill>
                <a:schemeClr val="bg1"/>
              </a:solidFill>
            </a:endParaRPr>
          </a:p>
        </p:txBody>
      </p:sp>
      <p:sp>
        <p:nvSpPr>
          <p:cNvPr id="13" name="TextBox 12">
            <a:extLst>
              <a:ext uri="{FF2B5EF4-FFF2-40B4-BE49-F238E27FC236}">
                <a16:creationId xmlns:a16="http://schemas.microsoft.com/office/drawing/2014/main" id="{97D84463-D2CE-4B1F-85C1-EFB75BA96DAC}"/>
              </a:ext>
            </a:extLst>
          </p:cNvPr>
          <p:cNvSpPr txBox="1"/>
          <p:nvPr/>
        </p:nvSpPr>
        <p:spPr>
          <a:xfrm>
            <a:off x="2162175" y="6230139"/>
            <a:ext cx="209550" cy="276999"/>
          </a:xfrm>
          <a:prstGeom prst="rect">
            <a:avLst/>
          </a:prstGeom>
          <a:noFill/>
        </p:spPr>
        <p:txBody>
          <a:bodyPr wrap="square" rtlCol="0">
            <a:spAutoFit/>
          </a:bodyPr>
          <a:lstStyle/>
          <a:p>
            <a:r>
              <a:rPr lang="en-US" sz="1200" dirty="0">
                <a:solidFill>
                  <a:schemeClr val="bg1"/>
                </a:solidFill>
              </a:rPr>
              <a:t>=</a:t>
            </a:r>
            <a:endParaRPr lang="en-IN" sz="1200" dirty="0">
              <a:solidFill>
                <a:schemeClr val="bg1"/>
              </a:solidFill>
            </a:endParaRPr>
          </a:p>
        </p:txBody>
      </p:sp>
    </p:spTree>
    <p:extLst>
      <p:ext uri="{BB962C8B-B14F-4D97-AF65-F5344CB8AC3E}">
        <p14:creationId xmlns:p14="http://schemas.microsoft.com/office/powerpoint/2010/main" val="3661104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DEE9BD-5D4E-46E8-ACAC-BF24AD6B9612}"/>
              </a:ext>
            </a:extLst>
          </p:cNvPr>
          <p:cNvSpPr>
            <a:spLocks noGrp="1"/>
          </p:cNvSpPr>
          <p:nvPr>
            <p:ph type="sldNum" sz="quarter" idx="12"/>
          </p:nvPr>
        </p:nvSpPr>
        <p:spPr/>
        <p:txBody>
          <a:bodyPr/>
          <a:lstStyle/>
          <a:p>
            <a:fld id="{1E4C304E-1226-4080-BF13-67E3E09D5223}" type="slidenum">
              <a:rPr lang="en-IN" smtClean="0"/>
              <a:t>7</a:t>
            </a:fld>
            <a:endParaRPr lang="en-IN"/>
          </a:p>
        </p:txBody>
      </p:sp>
      <p:sp>
        <p:nvSpPr>
          <p:cNvPr id="3" name="TextBox 2">
            <a:extLst>
              <a:ext uri="{FF2B5EF4-FFF2-40B4-BE49-F238E27FC236}">
                <a16:creationId xmlns:a16="http://schemas.microsoft.com/office/drawing/2014/main" id="{042A1BC3-D806-46CF-ACBC-5FA58E1FA7D2}"/>
              </a:ext>
            </a:extLst>
          </p:cNvPr>
          <p:cNvSpPr txBox="1"/>
          <p:nvPr/>
        </p:nvSpPr>
        <p:spPr>
          <a:xfrm>
            <a:off x="304996" y="444070"/>
            <a:ext cx="1771649" cy="307777"/>
          </a:xfrm>
          <a:prstGeom prst="rect">
            <a:avLst/>
          </a:prstGeom>
          <a:noFill/>
        </p:spPr>
        <p:txBody>
          <a:bodyPr wrap="square" rtlCol="0">
            <a:spAutoFit/>
          </a:bodyPr>
          <a:lstStyle/>
          <a:p>
            <a:pPr algn="just"/>
            <a:r>
              <a:rPr lang="en-US" sz="1400" b="1" dirty="0">
                <a:solidFill>
                  <a:schemeClr val="bg1"/>
                </a:solidFill>
              </a:rPr>
              <a:t>Variations of  CNN : </a:t>
            </a:r>
            <a:endParaRPr lang="en-IN" sz="1400" b="1" dirty="0">
              <a:solidFill>
                <a:schemeClr val="bg1"/>
              </a:solidFill>
            </a:endParaRPr>
          </a:p>
        </p:txBody>
      </p:sp>
      <p:sp>
        <p:nvSpPr>
          <p:cNvPr id="4" name="TextBox 3">
            <a:extLst>
              <a:ext uri="{FF2B5EF4-FFF2-40B4-BE49-F238E27FC236}">
                <a16:creationId xmlns:a16="http://schemas.microsoft.com/office/drawing/2014/main" id="{88E31FD0-BC45-410D-8017-AFE23C600DDB}"/>
              </a:ext>
            </a:extLst>
          </p:cNvPr>
          <p:cNvSpPr txBox="1"/>
          <p:nvPr/>
        </p:nvSpPr>
        <p:spPr>
          <a:xfrm>
            <a:off x="514350" y="1087271"/>
            <a:ext cx="1771649" cy="276999"/>
          </a:xfrm>
          <a:prstGeom prst="rect">
            <a:avLst/>
          </a:prstGeom>
          <a:noFill/>
        </p:spPr>
        <p:txBody>
          <a:bodyPr wrap="square" rtlCol="0">
            <a:spAutoFit/>
          </a:bodyPr>
          <a:lstStyle/>
          <a:p>
            <a:pPr algn="just"/>
            <a:r>
              <a:rPr lang="en-US" sz="1200" b="1" dirty="0">
                <a:solidFill>
                  <a:schemeClr val="bg1"/>
                </a:solidFill>
              </a:rPr>
              <a:t>(1)</a:t>
            </a:r>
            <a:r>
              <a:rPr lang="en-IN" sz="1200" b="1" dirty="0">
                <a:solidFill>
                  <a:schemeClr val="bg1"/>
                </a:solidFill>
              </a:rPr>
              <a:t> Dilated Convolution : </a:t>
            </a:r>
          </a:p>
        </p:txBody>
      </p:sp>
      <p:sp>
        <p:nvSpPr>
          <p:cNvPr id="5" name="TextBox 4">
            <a:extLst>
              <a:ext uri="{FF2B5EF4-FFF2-40B4-BE49-F238E27FC236}">
                <a16:creationId xmlns:a16="http://schemas.microsoft.com/office/drawing/2014/main" id="{CE547D2C-74C1-4202-A8D0-A7B2DB8C9686}"/>
              </a:ext>
            </a:extLst>
          </p:cNvPr>
          <p:cNvSpPr txBox="1"/>
          <p:nvPr/>
        </p:nvSpPr>
        <p:spPr>
          <a:xfrm>
            <a:off x="1023936" y="1965017"/>
            <a:ext cx="5838825" cy="340734"/>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Dilation is adding space inside the filter to see more area without increasing filter size.</a:t>
            </a:r>
            <a:endParaRPr lang="en-IN" sz="1200" dirty="0">
              <a:solidFill>
                <a:schemeClr val="bg1"/>
              </a:solidFill>
            </a:endParaRPr>
          </a:p>
        </p:txBody>
      </p:sp>
      <p:sp>
        <p:nvSpPr>
          <p:cNvPr id="7" name="TextBox 6">
            <a:extLst>
              <a:ext uri="{FF2B5EF4-FFF2-40B4-BE49-F238E27FC236}">
                <a16:creationId xmlns:a16="http://schemas.microsoft.com/office/drawing/2014/main" id="{B4B45A7C-28EF-41C6-B2CF-398824066938}"/>
              </a:ext>
            </a:extLst>
          </p:cNvPr>
          <p:cNvSpPr txBox="1"/>
          <p:nvPr/>
        </p:nvSpPr>
        <p:spPr>
          <a:xfrm>
            <a:off x="1038227" y="2263345"/>
            <a:ext cx="5219700" cy="340734"/>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Dilated convolution is consist of normal convolution with gaps(dilation) .</a:t>
            </a:r>
            <a:endParaRPr lang="en-IN" sz="1200" dirty="0">
              <a:solidFill>
                <a:schemeClr val="bg1"/>
              </a:solidFill>
            </a:endParaRPr>
          </a:p>
        </p:txBody>
      </p:sp>
      <p:sp>
        <p:nvSpPr>
          <p:cNvPr id="8" name="TextBox 7">
            <a:extLst>
              <a:ext uri="{FF2B5EF4-FFF2-40B4-BE49-F238E27FC236}">
                <a16:creationId xmlns:a16="http://schemas.microsoft.com/office/drawing/2014/main" id="{8FFB3A49-C574-47E3-B76F-7C40313CF74C}"/>
              </a:ext>
            </a:extLst>
          </p:cNvPr>
          <p:cNvSpPr txBox="1"/>
          <p:nvPr/>
        </p:nvSpPr>
        <p:spPr>
          <a:xfrm>
            <a:off x="1023936" y="2540469"/>
            <a:ext cx="6953250" cy="340734"/>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Dilated convolution is a smart way to zoom out your vision without increasing filter size or losing data. ..</a:t>
            </a:r>
            <a:r>
              <a:rPr lang="en-US" sz="1200" dirty="0" err="1">
                <a:solidFill>
                  <a:schemeClr val="bg1"/>
                </a:solidFill>
              </a:rPr>
              <a:t>ils</a:t>
            </a:r>
            <a:r>
              <a:rPr lang="en-US" sz="1200" dirty="0">
                <a:solidFill>
                  <a:schemeClr val="bg1"/>
                </a:solidFill>
              </a:rPr>
              <a:t>.</a:t>
            </a:r>
            <a:endParaRPr lang="en-IN" sz="1200" dirty="0">
              <a:solidFill>
                <a:schemeClr val="bg1"/>
              </a:solidFill>
            </a:endParaRPr>
          </a:p>
        </p:txBody>
      </p:sp>
      <p:pic>
        <p:nvPicPr>
          <p:cNvPr id="9" name="Picture 8">
            <a:extLst>
              <a:ext uri="{FF2B5EF4-FFF2-40B4-BE49-F238E27FC236}">
                <a16:creationId xmlns:a16="http://schemas.microsoft.com/office/drawing/2014/main" id="{03563187-77AA-4C27-8456-B715BEF99373}"/>
              </a:ext>
            </a:extLst>
          </p:cNvPr>
          <p:cNvPicPr>
            <a:picLocks noChangeAspect="1"/>
          </p:cNvPicPr>
          <p:nvPr/>
        </p:nvPicPr>
        <p:blipFill>
          <a:blip r:embed="rId2"/>
          <a:stretch>
            <a:fillRect/>
          </a:stretch>
        </p:blipFill>
        <p:spPr>
          <a:xfrm>
            <a:off x="7553328" y="1123949"/>
            <a:ext cx="4297507" cy="4039295"/>
          </a:xfrm>
          <a:prstGeom prst="rect">
            <a:avLst/>
          </a:prstGeom>
        </p:spPr>
      </p:pic>
      <p:sp>
        <p:nvSpPr>
          <p:cNvPr id="10" name="TextBox 9">
            <a:extLst>
              <a:ext uri="{FF2B5EF4-FFF2-40B4-BE49-F238E27FC236}">
                <a16:creationId xmlns:a16="http://schemas.microsoft.com/office/drawing/2014/main" id="{724200E5-695A-4934-AD29-D5DC8A1A89A6}"/>
              </a:ext>
            </a:extLst>
          </p:cNvPr>
          <p:cNvSpPr txBox="1"/>
          <p:nvPr/>
        </p:nvSpPr>
        <p:spPr>
          <a:xfrm>
            <a:off x="1023938" y="2849328"/>
            <a:ext cx="4257675" cy="340734"/>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The dilation rate  = number of dilation + 1 .</a:t>
            </a:r>
            <a:endParaRPr lang="en-IN" sz="1200" dirty="0">
              <a:solidFill>
                <a:schemeClr val="bg1"/>
              </a:solidFill>
            </a:endParaRPr>
          </a:p>
        </p:txBody>
      </p:sp>
      <p:sp>
        <p:nvSpPr>
          <p:cNvPr id="11" name="TextBox 10">
            <a:extLst>
              <a:ext uri="{FF2B5EF4-FFF2-40B4-BE49-F238E27FC236}">
                <a16:creationId xmlns:a16="http://schemas.microsoft.com/office/drawing/2014/main" id="{DBB3194C-C249-4037-8C12-2B822F7CEFFA}"/>
              </a:ext>
            </a:extLst>
          </p:cNvPr>
          <p:cNvSpPr txBox="1"/>
          <p:nvPr/>
        </p:nvSpPr>
        <p:spPr>
          <a:xfrm>
            <a:off x="8929685" y="5621298"/>
            <a:ext cx="3157539" cy="276999"/>
          </a:xfrm>
          <a:prstGeom prst="rect">
            <a:avLst/>
          </a:prstGeom>
          <a:noFill/>
        </p:spPr>
        <p:txBody>
          <a:bodyPr wrap="square" rtlCol="0">
            <a:spAutoFit/>
          </a:bodyPr>
          <a:lstStyle/>
          <a:p>
            <a:r>
              <a:rPr lang="en-US" sz="1200" dirty="0">
                <a:solidFill>
                  <a:schemeClr val="bg1"/>
                </a:solidFill>
              </a:rPr>
              <a:t>In this figure , convolution with dilation rate 2 </a:t>
            </a:r>
            <a:endParaRPr lang="en-IN" sz="1200" dirty="0">
              <a:solidFill>
                <a:schemeClr val="bg1"/>
              </a:solidFill>
            </a:endParaRPr>
          </a:p>
        </p:txBody>
      </p:sp>
      <p:sp>
        <p:nvSpPr>
          <p:cNvPr id="12" name="TextBox 11">
            <a:extLst>
              <a:ext uri="{FF2B5EF4-FFF2-40B4-BE49-F238E27FC236}">
                <a16:creationId xmlns:a16="http://schemas.microsoft.com/office/drawing/2014/main" id="{41D1C0A0-7CFA-4523-AC09-08E033A6610B}"/>
              </a:ext>
            </a:extLst>
          </p:cNvPr>
          <p:cNvSpPr txBox="1"/>
          <p:nvPr/>
        </p:nvSpPr>
        <p:spPr>
          <a:xfrm>
            <a:off x="1023936" y="3152892"/>
            <a:ext cx="3829050" cy="340734"/>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Dilation rate 1 is called normal  convolution.</a:t>
            </a:r>
            <a:endParaRPr lang="en-IN" sz="1200" dirty="0">
              <a:solidFill>
                <a:schemeClr val="bg1"/>
              </a:solidFill>
            </a:endParaRPr>
          </a:p>
        </p:txBody>
      </p:sp>
      <p:sp>
        <p:nvSpPr>
          <p:cNvPr id="21" name="Rectangle 20">
            <a:extLst>
              <a:ext uri="{FF2B5EF4-FFF2-40B4-BE49-F238E27FC236}">
                <a16:creationId xmlns:a16="http://schemas.microsoft.com/office/drawing/2014/main" id="{BB58E217-2348-4839-9BA1-65D11F72A04B}"/>
              </a:ext>
            </a:extLst>
          </p:cNvPr>
          <p:cNvSpPr/>
          <p:nvPr/>
        </p:nvSpPr>
        <p:spPr>
          <a:xfrm>
            <a:off x="877021" y="1601839"/>
            <a:ext cx="1199624" cy="276999"/>
          </a:xfrm>
          <a:prstGeom prst="rect">
            <a:avLst/>
          </a:prstGeom>
        </p:spPr>
        <p:txBody>
          <a:bodyPr wrap="none">
            <a:spAutoFit/>
          </a:bodyPr>
          <a:lstStyle/>
          <a:p>
            <a:r>
              <a:rPr lang="en-US" sz="1200" b="1" dirty="0">
                <a:solidFill>
                  <a:schemeClr val="bg1"/>
                </a:solidFill>
              </a:rPr>
              <a:t>What they are ?</a:t>
            </a:r>
            <a:endParaRPr lang="en-IN" sz="1200" b="1" dirty="0">
              <a:solidFill>
                <a:schemeClr val="bg1"/>
              </a:solidFill>
            </a:endParaRPr>
          </a:p>
        </p:txBody>
      </p:sp>
      <p:sp>
        <p:nvSpPr>
          <p:cNvPr id="22" name="Rectangle 21">
            <a:extLst>
              <a:ext uri="{FF2B5EF4-FFF2-40B4-BE49-F238E27FC236}">
                <a16:creationId xmlns:a16="http://schemas.microsoft.com/office/drawing/2014/main" id="{182A95F7-4A82-4D4E-B8D3-7E706C81D5CE}"/>
              </a:ext>
            </a:extLst>
          </p:cNvPr>
          <p:cNvSpPr/>
          <p:nvPr/>
        </p:nvSpPr>
        <p:spPr>
          <a:xfrm>
            <a:off x="877021" y="3429000"/>
            <a:ext cx="1597425"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Why They're Crucial ? </a:t>
            </a:r>
            <a:endParaRPr lang="en-US" sz="1200" b="1" dirty="0"/>
          </a:p>
        </p:txBody>
      </p:sp>
      <p:sp>
        <p:nvSpPr>
          <p:cNvPr id="24" name="TextBox 23">
            <a:extLst>
              <a:ext uri="{FF2B5EF4-FFF2-40B4-BE49-F238E27FC236}">
                <a16:creationId xmlns:a16="http://schemas.microsoft.com/office/drawing/2014/main" id="{009FF1AC-D76D-4673-843A-C8637210E7AA}"/>
              </a:ext>
            </a:extLst>
          </p:cNvPr>
          <p:cNvSpPr txBox="1"/>
          <p:nvPr/>
        </p:nvSpPr>
        <p:spPr>
          <a:xfrm>
            <a:off x="1004889" y="3727328"/>
            <a:ext cx="5286376" cy="340734"/>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To capture large-scale features (like big objects) without increasing filter size .</a:t>
            </a:r>
            <a:endParaRPr lang="en-IN" sz="1200" dirty="0">
              <a:solidFill>
                <a:schemeClr val="bg1"/>
              </a:solidFill>
            </a:endParaRPr>
          </a:p>
        </p:txBody>
      </p:sp>
      <p:sp>
        <p:nvSpPr>
          <p:cNvPr id="25" name="Rectangle 24">
            <a:extLst>
              <a:ext uri="{FF2B5EF4-FFF2-40B4-BE49-F238E27FC236}">
                <a16:creationId xmlns:a16="http://schemas.microsoft.com/office/drawing/2014/main" id="{0AFBCA91-C989-4CE6-8946-A33009AA7493}"/>
              </a:ext>
            </a:extLst>
          </p:cNvPr>
          <p:cNvSpPr/>
          <p:nvPr/>
        </p:nvSpPr>
        <p:spPr>
          <a:xfrm>
            <a:off x="1004889" y="4096525"/>
            <a:ext cx="6191255" cy="276999"/>
          </a:xfrm>
          <a:prstGeom prst="rect">
            <a:avLst/>
          </a:prstGeom>
        </p:spPr>
        <p:txBody>
          <a:bodyPr wrap="square">
            <a:spAutoFit/>
          </a:bodyPr>
          <a:lstStyle/>
          <a:p>
            <a:pPr marL="171450" indent="-171450" algn="just">
              <a:buFont typeface="Arial" panose="020B0604020202020204" pitchFamily="34" charset="0"/>
              <a:buChar char="•"/>
            </a:pPr>
            <a:r>
              <a:rPr lang="en-US" sz="1200" dirty="0">
                <a:solidFill>
                  <a:schemeClr val="bg1"/>
                </a:solidFill>
              </a:rPr>
              <a:t>When detecting objects of different sizes, preserving spatial or needing a large receptive field.</a:t>
            </a:r>
            <a:endParaRPr lang="en-IN" sz="1200" dirty="0">
              <a:solidFill>
                <a:schemeClr val="bg1"/>
              </a:solidFill>
            </a:endParaRPr>
          </a:p>
        </p:txBody>
      </p:sp>
      <p:sp>
        <p:nvSpPr>
          <p:cNvPr id="26" name="Rectangle 25">
            <a:extLst>
              <a:ext uri="{FF2B5EF4-FFF2-40B4-BE49-F238E27FC236}">
                <a16:creationId xmlns:a16="http://schemas.microsoft.com/office/drawing/2014/main" id="{2BCFB3CC-5CC0-4723-A17E-85170C8746F4}"/>
              </a:ext>
            </a:extLst>
          </p:cNvPr>
          <p:cNvSpPr/>
          <p:nvPr/>
        </p:nvSpPr>
        <p:spPr>
          <a:xfrm>
            <a:off x="1004889" y="4383569"/>
            <a:ext cx="6096000" cy="276999"/>
          </a:xfrm>
          <a:prstGeom prst="rect">
            <a:avLst/>
          </a:prstGeom>
        </p:spPr>
        <p:txBody>
          <a:bodyPr>
            <a:spAutoFit/>
          </a:bodyPr>
          <a:lstStyle/>
          <a:p>
            <a:pPr marL="171450" indent="-171450" algn="just">
              <a:buFont typeface="Arial" panose="020B0604020202020204" pitchFamily="34" charset="0"/>
              <a:buChar char="•"/>
            </a:pPr>
            <a:r>
              <a:rPr lang="en-US" sz="1200" dirty="0">
                <a:solidFill>
                  <a:schemeClr val="bg1"/>
                </a:solidFill>
              </a:rPr>
              <a:t>Used in  object detection, image generation, and feature extraction in CNNs.</a:t>
            </a:r>
            <a:endParaRPr lang="en-IN" dirty="0">
              <a:solidFill>
                <a:schemeClr val="bg1"/>
              </a:solidFill>
            </a:endParaRPr>
          </a:p>
        </p:txBody>
      </p:sp>
      <p:sp>
        <p:nvSpPr>
          <p:cNvPr id="27" name="Rectangle 26">
            <a:extLst>
              <a:ext uri="{FF2B5EF4-FFF2-40B4-BE49-F238E27FC236}">
                <a16:creationId xmlns:a16="http://schemas.microsoft.com/office/drawing/2014/main" id="{5882104B-44EA-4CA6-A326-49D71204A4B6}"/>
              </a:ext>
            </a:extLst>
          </p:cNvPr>
          <p:cNvSpPr/>
          <p:nvPr/>
        </p:nvSpPr>
        <p:spPr>
          <a:xfrm>
            <a:off x="877021" y="4664967"/>
            <a:ext cx="1310230"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How They Work ?</a:t>
            </a:r>
            <a:endParaRPr lang="en-US" sz="1200" b="1" dirty="0"/>
          </a:p>
        </p:txBody>
      </p:sp>
      <p:sp>
        <p:nvSpPr>
          <p:cNvPr id="28" name="Rectangle 27">
            <a:extLst>
              <a:ext uri="{FF2B5EF4-FFF2-40B4-BE49-F238E27FC236}">
                <a16:creationId xmlns:a16="http://schemas.microsoft.com/office/drawing/2014/main" id="{8D7CCF3D-6B0F-4DDF-BA1E-354AB7E14C65}"/>
              </a:ext>
            </a:extLst>
          </p:cNvPr>
          <p:cNvSpPr/>
          <p:nvPr/>
        </p:nvSpPr>
        <p:spPr>
          <a:xfrm>
            <a:off x="1004889" y="5053259"/>
            <a:ext cx="6096000" cy="617733"/>
          </a:xfrm>
          <a:prstGeom prst="rect">
            <a:avLst/>
          </a:prstGeom>
        </p:spPr>
        <p:txBody>
          <a:bodyPr>
            <a:spAutoFit/>
          </a:bodyPr>
          <a:lstStyle/>
          <a:p>
            <a:pPr marL="171450" indent="-171450" algn="just">
              <a:lnSpc>
                <a:spcPct val="150000"/>
              </a:lnSpc>
              <a:buFont typeface="Arial" panose="020B0604020202020204" pitchFamily="34" charset="0"/>
              <a:buChar char="•"/>
            </a:pPr>
            <a:r>
              <a:rPr lang="en-US" sz="1200" dirty="0">
                <a:solidFill>
                  <a:schemeClr val="bg1"/>
                </a:solidFill>
              </a:rPr>
              <a:t>Insert zeros between filter weights; slide the dilated filter over the image like normal convolution; effectively “looks farther” at the image.</a:t>
            </a:r>
            <a:endParaRPr lang="en-IN" sz="1200" dirty="0">
              <a:solidFill>
                <a:schemeClr val="bg1"/>
              </a:solidFill>
            </a:endParaRPr>
          </a:p>
        </p:txBody>
      </p:sp>
    </p:spTree>
    <p:extLst>
      <p:ext uri="{BB962C8B-B14F-4D97-AF65-F5344CB8AC3E}">
        <p14:creationId xmlns:p14="http://schemas.microsoft.com/office/powerpoint/2010/main" val="316032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853488-D2E4-4FA5-932C-ABFBB1700AFC}"/>
              </a:ext>
            </a:extLst>
          </p:cNvPr>
          <p:cNvSpPr>
            <a:spLocks noGrp="1"/>
          </p:cNvSpPr>
          <p:nvPr>
            <p:ph type="sldNum" sz="quarter" idx="12"/>
          </p:nvPr>
        </p:nvSpPr>
        <p:spPr/>
        <p:txBody>
          <a:bodyPr/>
          <a:lstStyle/>
          <a:p>
            <a:fld id="{1E4C304E-1226-4080-BF13-67E3E09D5223}" type="slidenum">
              <a:rPr lang="en-IN" smtClean="0"/>
              <a:t>8</a:t>
            </a:fld>
            <a:endParaRPr lang="en-IN"/>
          </a:p>
        </p:txBody>
      </p:sp>
      <p:sp>
        <p:nvSpPr>
          <p:cNvPr id="3" name="Rectangle 2">
            <a:extLst>
              <a:ext uri="{FF2B5EF4-FFF2-40B4-BE49-F238E27FC236}">
                <a16:creationId xmlns:a16="http://schemas.microsoft.com/office/drawing/2014/main" id="{68E0635F-8653-4DFF-85D0-B6A97371665A}"/>
              </a:ext>
            </a:extLst>
          </p:cNvPr>
          <p:cNvSpPr/>
          <p:nvPr/>
        </p:nvSpPr>
        <p:spPr>
          <a:xfrm>
            <a:off x="577531" y="434459"/>
            <a:ext cx="1950086" cy="276999"/>
          </a:xfrm>
          <a:prstGeom prst="rect">
            <a:avLst/>
          </a:prstGeom>
        </p:spPr>
        <p:txBody>
          <a:bodyPr wrap="none">
            <a:spAutoFit/>
          </a:bodyPr>
          <a:lstStyle/>
          <a:p>
            <a:pPr algn="just"/>
            <a:r>
              <a:rPr lang="en-US" sz="1200" b="1" dirty="0">
                <a:solidFill>
                  <a:schemeClr val="bg1"/>
                </a:solidFill>
              </a:rPr>
              <a:t>(2)</a:t>
            </a:r>
            <a:r>
              <a:rPr lang="en-IN" sz="1200" b="1" dirty="0">
                <a:solidFill>
                  <a:schemeClr val="bg1"/>
                </a:solidFill>
              </a:rPr>
              <a:t> Pointwise Convolution : </a:t>
            </a:r>
          </a:p>
        </p:txBody>
      </p:sp>
      <p:sp>
        <p:nvSpPr>
          <p:cNvPr id="4" name="Rectangle 3">
            <a:extLst>
              <a:ext uri="{FF2B5EF4-FFF2-40B4-BE49-F238E27FC236}">
                <a16:creationId xmlns:a16="http://schemas.microsoft.com/office/drawing/2014/main" id="{47643883-CA0D-4816-9C35-97D9ACEDDD97}"/>
              </a:ext>
            </a:extLst>
          </p:cNvPr>
          <p:cNvSpPr/>
          <p:nvPr/>
        </p:nvSpPr>
        <p:spPr>
          <a:xfrm>
            <a:off x="952762" y="911483"/>
            <a:ext cx="1199624" cy="276999"/>
          </a:xfrm>
          <a:prstGeom prst="rect">
            <a:avLst/>
          </a:prstGeom>
        </p:spPr>
        <p:txBody>
          <a:bodyPr wrap="none">
            <a:spAutoFit/>
          </a:bodyPr>
          <a:lstStyle/>
          <a:p>
            <a:r>
              <a:rPr lang="en-US" sz="1200" b="1" dirty="0">
                <a:solidFill>
                  <a:schemeClr val="bg1"/>
                </a:solidFill>
              </a:rPr>
              <a:t>What they are ?</a:t>
            </a:r>
            <a:endParaRPr lang="en-IN" sz="1200" b="1" dirty="0">
              <a:solidFill>
                <a:schemeClr val="bg1"/>
              </a:solidFill>
            </a:endParaRPr>
          </a:p>
        </p:txBody>
      </p:sp>
      <p:pic>
        <p:nvPicPr>
          <p:cNvPr id="5" name="Picture 4">
            <a:extLst>
              <a:ext uri="{FF2B5EF4-FFF2-40B4-BE49-F238E27FC236}">
                <a16:creationId xmlns:a16="http://schemas.microsoft.com/office/drawing/2014/main" id="{D587C5CF-FE50-419A-8691-99F4B8441643}"/>
              </a:ext>
            </a:extLst>
          </p:cNvPr>
          <p:cNvPicPr>
            <a:picLocks noChangeAspect="1"/>
          </p:cNvPicPr>
          <p:nvPr/>
        </p:nvPicPr>
        <p:blipFill>
          <a:blip r:embed="rId2"/>
          <a:stretch>
            <a:fillRect/>
          </a:stretch>
        </p:blipFill>
        <p:spPr>
          <a:xfrm>
            <a:off x="7839075" y="911483"/>
            <a:ext cx="4286250" cy="4031992"/>
          </a:xfrm>
          <a:prstGeom prst="rect">
            <a:avLst/>
          </a:prstGeom>
        </p:spPr>
      </p:pic>
      <p:sp>
        <p:nvSpPr>
          <p:cNvPr id="6" name="Rectangle 5">
            <a:extLst>
              <a:ext uri="{FF2B5EF4-FFF2-40B4-BE49-F238E27FC236}">
                <a16:creationId xmlns:a16="http://schemas.microsoft.com/office/drawing/2014/main" id="{9AE3BD7C-828F-4B53-A807-22B875B82155}"/>
              </a:ext>
            </a:extLst>
          </p:cNvPr>
          <p:cNvSpPr/>
          <p:nvPr/>
        </p:nvSpPr>
        <p:spPr>
          <a:xfrm>
            <a:off x="1133475" y="1274207"/>
            <a:ext cx="6705600" cy="617733"/>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en-US" sz="1200" dirty="0">
                <a:solidFill>
                  <a:schemeClr val="bg1"/>
                </a:solidFill>
              </a:rPr>
              <a:t>A 1×1 convolution means the filter has height = 1 and width = 1 , but spans the entire depth (D) of the input. It  looks at one pixel at a time but uses all its color channels.</a:t>
            </a:r>
            <a:endParaRPr lang="en-IN" sz="1200" dirty="0">
              <a:solidFill>
                <a:schemeClr val="bg1"/>
              </a:solidFill>
            </a:endParaRPr>
          </a:p>
        </p:txBody>
      </p:sp>
      <p:sp>
        <p:nvSpPr>
          <p:cNvPr id="7" name="TextBox 6">
            <a:extLst>
              <a:ext uri="{FF2B5EF4-FFF2-40B4-BE49-F238E27FC236}">
                <a16:creationId xmlns:a16="http://schemas.microsoft.com/office/drawing/2014/main" id="{E95C7AED-BB56-4B60-8F19-CB6228FE3E7D}"/>
              </a:ext>
            </a:extLst>
          </p:cNvPr>
          <p:cNvSpPr txBox="1"/>
          <p:nvPr/>
        </p:nvSpPr>
        <p:spPr>
          <a:xfrm>
            <a:off x="1133475" y="1945797"/>
            <a:ext cx="6838950" cy="617733"/>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Instead of looking at a spatial neighborhood (like 3×3 or 5×5 filters), it looks at one spatial location at a time but processes all channels (depth) at once.</a:t>
            </a:r>
            <a:endParaRPr lang="en-IN" sz="1200" dirty="0">
              <a:solidFill>
                <a:schemeClr val="bg1"/>
              </a:solidFill>
            </a:endParaRPr>
          </a:p>
        </p:txBody>
      </p:sp>
      <p:sp>
        <p:nvSpPr>
          <p:cNvPr id="8" name="Rectangle 7">
            <a:extLst>
              <a:ext uri="{FF2B5EF4-FFF2-40B4-BE49-F238E27FC236}">
                <a16:creationId xmlns:a16="http://schemas.microsoft.com/office/drawing/2014/main" id="{C616F38C-3B16-4946-8EF0-F91111E0B0D9}"/>
              </a:ext>
            </a:extLst>
          </p:cNvPr>
          <p:cNvSpPr/>
          <p:nvPr/>
        </p:nvSpPr>
        <p:spPr>
          <a:xfrm>
            <a:off x="952762" y="2617387"/>
            <a:ext cx="1597425"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Why They're Crucial ? </a:t>
            </a:r>
            <a:endParaRPr lang="en-US" sz="1200" b="1" dirty="0"/>
          </a:p>
        </p:txBody>
      </p:sp>
      <p:sp>
        <p:nvSpPr>
          <p:cNvPr id="9" name="TextBox 8">
            <a:extLst>
              <a:ext uri="{FF2B5EF4-FFF2-40B4-BE49-F238E27FC236}">
                <a16:creationId xmlns:a16="http://schemas.microsoft.com/office/drawing/2014/main" id="{AFCF6C25-8AD4-4B43-B7B2-22DDF78D746B}"/>
              </a:ext>
            </a:extLst>
          </p:cNvPr>
          <p:cNvSpPr txBox="1"/>
          <p:nvPr/>
        </p:nvSpPr>
        <p:spPr>
          <a:xfrm>
            <a:off x="1133475" y="2981634"/>
            <a:ext cx="3914776"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To make our model faster and smaller .</a:t>
            </a:r>
          </a:p>
          <a:p>
            <a:pPr marL="171450" indent="-171450" algn="just">
              <a:lnSpc>
                <a:spcPct val="150000"/>
              </a:lnSpc>
              <a:buFont typeface="Arial" panose="020B0604020202020204" pitchFamily="34" charset="0"/>
              <a:buChar char="•"/>
            </a:pPr>
            <a:r>
              <a:rPr lang="en-US" sz="1200" dirty="0">
                <a:solidFill>
                  <a:schemeClr val="bg1"/>
                </a:solidFill>
              </a:rPr>
              <a:t>To change the number of features in an image.</a:t>
            </a:r>
          </a:p>
          <a:p>
            <a:pPr marL="171450" indent="-171450" algn="just">
              <a:lnSpc>
                <a:spcPct val="150000"/>
              </a:lnSpc>
              <a:buFont typeface="Arial" panose="020B0604020202020204" pitchFamily="34" charset="0"/>
              <a:buChar char="•"/>
            </a:pPr>
            <a:r>
              <a:rPr lang="en-US" sz="1200" dirty="0">
                <a:solidFill>
                  <a:schemeClr val="bg1"/>
                </a:solidFill>
              </a:rPr>
              <a:t>To combine information from all channels at each point.</a:t>
            </a:r>
            <a:endParaRPr lang="en-IN" sz="1200" dirty="0">
              <a:solidFill>
                <a:schemeClr val="bg1"/>
              </a:solidFill>
            </a:endParaRPr>
          </a:p>
        </p:txBody>
      </p:sp>
      <p:sp>
        <p:nvSpPr>
          <p:cNvPr id="10" name="Rectangle 9">
            <a:extLst>
              <a:ext uri="{FF2B5EF4-FFF2-40B4-BE49-F238E27FC236}">
                <a16:creationId xmlns:a16="http://schemas.microsoft.com/office/drawing/2014/main" id="{E6FC1027-67CB-46C5-BC6B-F1C46B7555A7}"/>
              </a:ext>
            </a:extLst>
          </p:cNvPr>
          <p:cNvSpPr/>
          <p:nvPr/>
        </p:nvSpPr>
        <p:spPr>
          <a:xfrm>
            <a:off x="952762" y="3953736"/>
            <a:ext cx="1310230"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How They Work ?</a:t>
            </a:r>
            <a:endParaRPr lang="en-US" sz="1200" b="1" dirty="0"/>
          </a:p>
        </p:txBody>
      </p:sp>
      <p:sp>
        <p:nvSpPr>
          <p:cNvPr id="11" name="TextBox 10">
            <a:extLst>
              <a:ext uri="{FF2B5EF4-FFF2-40B4-BE49-F238E27FC236}">
                <a16:creationId xmlns:a16="http://schemas.microsoft.com/office/drawing/2014/main" id="{A291CAF4-DC96-4B42-9871-FBFA06CB5DDE}"/>
              </a:ext>
            </a:extLst>
          </p:cNvPr>
          <p:cNvSpPr txBox="1"/>
          <p:nvPr/>
        </p:nvSpPr>
        <p:spPr>
          <a:xfrm>
            <a:off x="1819275" y="4943475"/>
            <a:ext cx="5876925" cy="340734"/>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endParaRPr lang="en-IN" sz="1200" dirty="0">
              <a:solidFill>
                <a:schemeClr val="bg1"/>
              </a:solidFill>
            </a:endParaRPr>
          </a:p>
        </p:txBody>
      </p:sp>
      <p:sp>
        <p:nvSpPr>
          <p:cNvPr id="12" name="TextBox 11">
            <a:extLst>
              <a:ext uri="{FF2B5EF4-FFF2-40B4-BE49-F238E27FC236}">
                <a16:creationId xmlns:a16="http://schemas.microsoft.com/office/drawing/2014/main" id="{E75D93AF-75AC-453E-89F6-16AA5DCFBEF0}"/>
              </a:ext>
            </a:extLst>
          </p:cNvPr>
          <p:cNvSpPr txBox="1"/>
          <p:nvPr/>
        </p:nvSpPr>
        <p:spPr>
          <a:xfrm>
            <a:off x="1133475" y="4371840"/>
            <a:ext cx="5486400"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Take the 1x1xD filter and multiply the weights of filter with each value of pixel , add them and get new number .</a:t>
            </a:r>
          </a:p>
          <a:p>
            <a:pPr marL="171450" indent="-171450" algn="just">
              <a:lnSpc>
                <a:spcPct val="150000"/>
              </a:lnSpc>
              <a:buFont typeface="Arial" panose="020B0604020202020204" pitchFamily="34" charset="0"/>
              <a:buChar char="•"/>
            </a:pPr>
            <a:r>
              <a:rPr lang="en-US" sz="1200" dirty="0">
                <a:solidFill>
                  <a:schemeClr val="bg1"/>
                </a:solidFill>
              </a:rPr>
              <a:t>Keep it all over area of image and will get new output with size </a:t>
            </a:r>
            <a:r>
              <a:rPr lang="en-US" sz="1200" dirty="0" err="1">
                <a:solidFill>
                  <a:schemeClr val="bg1"/>
                </a:solidFill>
              </a:rPr>
              <a:t>WxH</a:t>
            </a:r>
            <a:r>
              <a:rPr lang="en-US" sz="1200" dirty="0">
                <a:solidFill>
                  <a:schemeClr val="bg1"/>
                </a:solidFill>
              </a:rPr>
              <a:t>.</a:t>
            </a:r>
            <a:endParaRPr lang="en-IN" sz="1200" dirty="0">
              <a:solidFill>
                <a:schemeClr val="bg1"/>
              </a:solidFill>
            </a:endParaRPr>
          </a:p>
        </p:txBody>
      </p:sp>
    </p:spTree>
    <p:extLst>
      <p:ext uri="{BB962C8B-B14F-4D97-AF65-F5344CB8AC3E}">
        <p14:creationId xmlns:p14="http://schemas.microsoft.com/office/powerpoint/2010/main" val="369603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5C75B1-E786-488B-98B8-C2DA4EDB1850}"/>
              </a:ext>
            </a:extLst>
          </p:cNvPr>
          <p:cNvSpPr>
            <a:spLocks noGrp="1"/>
          </p:cNvSpPr>
          <p:nvPr>
            <p:ph type="sldNum" sz="quarter" idx="12"/>
          </p:nvPr>
        </p:nvSpPr>
        <p:spPr/>
        <p:txBody>
          <a:bodyPr/>
          <a:lstStyle/>
          <a:p>
            <a:fld id="{1E4C304E-1226-4080-BF13-67E3E09D5223}" type="slidenum">
              <a:rPr lang="en-IN" smtClean="0"/>
              <a:t>9</a:t>
            </a:fld>
            <a:endParaRPr lang="en-IN"/>
          </a:p>
        </p:txBody>
      </p:sp>
      <p:sp>
        <p:nvSpPr>
          <p:cNvPr id="3" name="Rectangle 2">
            <a:extLst>
              <a:ext uri="{FF2B5EF4-FFF2-40B4-BE49-F238E27FC236}">
                <a16:creationId xmlns:a16="http://schemas.microsoft.com/office/drawing/2014/main" id="{F84EEECB-1C89-471F-B387-25621427DEDC}"/>
              </a:ext>
            </a:extLst>
          </p:cNvPr>
          <p:cNvSpPr/>
          <p:nvPr/>
        </p:nvSpPr>
        <p:spPr>
          <a:xfrm>
            <a:off x="641279" y="424934"/>
            <a:ext cx="1498744" cy="276999"/>
          </a:xfrm>
          <a:prstGeom prst="rect">
            <a:avLst/>
          </a:prstGeom>
        </p:spPr>
        <p:txBody>
          <a:bodyPr wrap="none">
            <a:spAutoFit/>
          </a:bodyPr>
          <a:lstStyle/>
          <a:p>
            <a:pPr algn="just"/>
            <a:r>
              <a:rPr lang="en-US" sz="1200" b="1" dirty="0">
                <a:solidFill>
                  <a:schemeClr val="bg1"/>
                </a:solidFill>
              </a:rPr>
              <a:t>(3)</a:t>
            </a:r>
            <a:r>
              <a:rPr lang="en-IN" sz="1200" b="1" dirty="0">
                <a:solidFill>
                  <a:schemeClr val="bg1"/>
                </a:solidFill>
              </a:rPr>
              <a:t> 3D Convolution : </a:t>
            </a:r>
          </a:p>
        </p:txBody>
      </p:sp>
      <p:pic>
        <p:nvPicPr>
          <p:cNvPr id="4" name="Picture 3">
            <a:extLst>
              <a:ext uri="{FF2B5EF4-FFF2-40B4-BE49-F238E27FC236}">
                <a16:creationId xmlns:a16="http://schemas.microsoft.com/office/drawing/2014/main" id="{5AA3D580-FB2A-4EA0-B060-0476ECB6ADAF}"/>
              </a:ext>
            </a:extLst>
          </p:cNvPr>
          <p:cNvPicPr>
            <a:picLocks noChangeAspect="1"/>
          </p:cNvPicPr>
          <p:nvPr/>
        </p:nvPicPr>
        <p:blipFill>
          <a:blip r:embed="rId2"/>
          <a:stretch>
            <a:fillRect/>
          </a:stretch>
        </p:blipFill>
        <p:spPr>
          <a:xfrm>
            <a:off x="7553326" y="780978"/>
            <a:ext cx="4557712" cy="4438721"/>
          </a:xfrm>
          <a:prstGeom prst="rect">
            <a:avLst/>
          </a:prstGeom>
        </p:spPr>
      </p:pic>
      <p:sp>
        <p:nvSpPr>
          <p:cNvPr id="5" name="Rectangle 4">
            <a:extLst>
              <a:ext uri="{FF2B5EF4-FFF2-40B4-BE49-F238E27FC236}">
                <a16:creationId xmlns:a16="http://schemas.microsoft.com/office/drawing/2014/main" id="{CDD82233-9978-4CDA-90C4-A1B8815D28C0}"/>
              </a:ext>
            </a:extLst>
          </p:cNvPr>
          <p:cNvSpPr/>
          <p:nvPr/>
        </p:nvSpPr>
        <p:spPr>
          <a:xfrm>
            <a:off x="940399" y="780978"/>
            <a:ext cx="1199624" cy="276999"/>
          </a:xfrm>
          <a:prstGeom prst="rect">
            <a:avLst/>
          </a:prstGeom>
        </p:spPr>
        <p:txBody>
          <a:bodyPr wrap="none">
            <a:spAutoFit/>
          </a:bodyPr>
          <a:lstStyle/>
          <a:p>
            <a:r>
              <a:rPr lang="en-US" sz="1200" b="1" dirty="0">
                <a:solidFill>
                  <a:schemeClr val="bg1"/>
                </a:solidFill>
              </a:rPr>
              <a:t>What they are ?</a:t>
            </a:r>
            <a:endParaRPr lang="en-IN" sz="1200" b="1" dirty="0">
              <a:solidFill>
                <a:schemeClr val="bg1"/>
              </a:solidFill>
            </a:endParaRPr>
          </a:p>
        </p:txBody>
      </p:sp>
      <p:sp>
        <p:nvSpPr>
          <p:cNvPr id="7" name="TextBox 6">
            <a:extLst>
              <a:ext uri="{FF2B5EF4-FFF2-40B4-BE49-F238E27FC236}">
                <a16:creationId xmlns:a16="http://schemas.microsoft.com/office/drawing/2014/main" id="{3CDD196E-DDBE-47DA-8CBA-AEE5B6258FEB}"/>
              </a:ext>
            </a:extLst>
          </p:cNvPr>
          <p:cNvSpPr txBox="1"/>
          <p:nvPr/>
        </p:nvSpPr>
        <p:spPr>
          <a:xfrm>
            <a:off x="1123951" y="1123541"/>
            <a:ext cx="6315074" cy="89473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In 2D convolution, the input is typically a 2D image (height x width ).</a:t>
            </a:r>
          </a:p>
          <a:p>
            <a:pPr marL="171450" indent="-171450" algn="just">
              <a:lnSpc>
                <a:spcPct val="150000"/>
              </a:lnSpc>
              <a:buFont typeface="Arial" panose="020B0604020202020204" pitchFamily="34" charset="0"/>
              <a:buChar char="•"/>
            </a:pPr>
            <a:r>
              <a:rPr lang="en-US" sz="1200" dirty="0">
                <a:solidFill>
                  <a:schemeClr val="bg1"/>
                </a:solidFill>
              </a:rPr>
              <a:t>In 3D convolution, the input is a 3D volume, such as a video sequence (frames x height x width ), a 3D medical scan (depth x height x width ).</a:t>
            </a:r>
          </a:p>
        </p:txBody>
      </p:sp>
      <p:sp>
        <p:nvSpPr>
          <p:cNvPr id="8" name="Rectangle 7">
            <a:extLst>
              <a:ext uri="{FF2B5EF4-FFF2-40B4-BE49-F238E27FC236}">
                <a16:creationId xmlns:a16="http://schemas.microsoft.com/office/drawing/2014/main" id="{9FDFBF70-CB8A-41DA-88AA-6010B3F1FE2C}"/>
              </a:ext>
            </a:extLst>
          </p:cNvPr>
          <p:cNvSpPr/>
          <p:nvPr/>
        </p:nvSpPr>
        <p:spPr>
          <a:xfrm>
            <a:off x="940399" y="2099766"/>
            <a:ext cx="1597425"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Why They're Crucial ? </a:t>
            </a:r>
            <a:endParaRPr lang="en-US" sz="1200" b="1" dirty="0"/>
          </a:p>
        </p:txBody>
      </p:sp>
      <p:sp>
        <p:nvSpPr>
          <p:cNvPr id="9" name="TextBox 8">
            <a:extLst>
              <a:ext uri="{FF2B5EF4-FFF2-40B4-BE49-F238E27FC236}">
                <a16:creationId xmlns:a16="http://schemas.microsoft.com/office/drawing/2014/main" id="{474D5C8F-938D-4233-A6C6-30DADA318CAF}"/>
              </a:ext>
            </a:extLst>
          </p:cNvPr>
          <p:cNvSpPr txBox="1"/>
          <p:nvPr/>
        </p:nvSpPr>
        <p:spPr>
          <a:xfrm>
            <a:off x="1123951" y="2557860"/>
            <a:ext cx="6772274" cy="617733"/>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solidFill>
                  <a:schemeClr val="bg1"/>
                </a:solidFill>
              </a:rPr>
              <a:t>Extends kernel to </a:t>
            </a:r>
            <a:r>
              <a:rPr lang="en-US" sz="1200" b="1" dirty="0">
                <a:solidFill>
                  <a:schemeClr val="bg1"/>
                </a:solidFill>
              </a:rPr>
              <a:t>depth/time</a:t>
            </a:r>
            <a:r>
              <a:rPr lang="en-US" sz="1200" dirty="0">
                <a:solidFill>
                  <a:schemeClr val="bg1"/>
                </a:solidFill>
              </a:rPr>
              <a:t> → kernel slides in </a:t>
            </a:r>
            <a:r>
              <a:rPr lang="en-US" sz="1200" b="1" dirty="0">
                <a:solidFill>
                  <a:schemeClr val="bg1"/>
                </a:solidFill>
              </a:rPr>
              <a:t>(x, y, t)</a:t>
            </a:r>
            <a:r>
              <a:rPr lang="en-US" sz="1200" dirty="0">
                <a:solidFill>
                  <a:schemeClr val="bg1"/>
                </a:solidFill>
              </a:rPr>
              <a:t> or </a:t>
            </a:r>
            <a:r>
              <a:rPr lang="en-US" sz="1200" b="1" dirty="0">
                <a:solidFill>
                  <a:schemeClr val="bg1"/>
                </a:solidFill>
              </a:rPr>
              <a:t>(x, y, z)</a:t>
            </a:r>
            <a:r>
              <a:rPr lang="en-US" sz="1200" dirty="0">
                <a:solidFill>
                  <a:schemeClr val="bg1"/>
                </a:solidFill>
              </a:rPr>
              <a:t>.</a:t>
            </a:r>
          </a:p>
          <a:p>
            <a:pPr marL="171450" indent="-171450" algn="just">
              <a:lnSpc>
                <a:spcPct val="150000"/>
              </a:lnSpc>
              <a:buFont typeface="Arial" panose="020B0604020202020204" pitchFamily="34" charset="0"/>
              <a:buChar char="•"/>
            </a:pPr>
            <a:r>
              <a:rPr lang="en-US" sz="1200" dirty="0">
                <a:solidFill>
                  <a:schemeClr val="bg1"/>
                </a:solidFill>
              </a:rPr>
              <a:t>Local motion, volumetric continuity, and </a:t>
            </a:r>
            <a:r>
              <a:rPr lang="en-US" sz="1200" dirty="0" err="1">
                <a:solidFill>
                  <a:schemeClr val="bg1"/>
                </a:solidFill>
              </a:rPr>
              <a:t>spatio</a:t>
            </a:r>
            <a:r>
              <a:rPr lang="en-US" sz="1200" dirty="0">
                <a:solidFill>
                  <a:schemeClr val="bg1"/>
                </a:solidFill>
              </a:rPr>
              <a:t>-temporal dependencies are all learned directly.</a:t>
            </a:r>
            <a:endParaRPr lang="en-IN" sz="1200" dirty="0">
              <a:solidFill>
                <a:schemeClr val="bg1"/>
              </a:solidFill>
            </a:endParaRPr>
          </a:p>
        </p:txBody>
      </p:sp>
      <p:sp>
        <p:nvSpPr>
          <p:cNvPr id="11" name="Rectangle 10">
            <a:extLst>
              <a:ext uri="{FF2B5EF4-FFF2-40B4-BE49-F238E27FC236}">
                <a16:creationId xmlns:a16="http://schemas.microsoft.com/office/drawing/2014/main" id="{1CBF2C4F-408C-460F-9BFC-3E871CC7FAA3}"/>
              </a:ext>
            </a:extLst>
          </p:cNvPr>
          <p:cNvSpPr/>
          <p:nvPr/>
        </p:nvSpPr>
        <p:spPr>
          <a:xfrm>
            <a:off x="940399" y="3334614"/>
            <a:ext cx="1310230" cy="340734"/>
          </a:xfrm>
          <a:prstGeom prst="rect">
            <a:avLst/>
          </a:prstGeom>
        </p:spPr>
        <p:txBody>
          <a:bodyPr wrap="none">
            <a:spAutoFit/>
          </a:bodyPr>
          <a:lstStyle/>
          <a:p>
            <a:pPr algn="just">
              <a:lnSpc>
                <a:spcPct val="150000"/>
              </a:lnSpc>
            </a:pPr>
            <a:r>
              <a:rPr lang="en-US" sz="1200" b="1" dirty="0">
                <a:solidFill>
                  <a:srgbClr val="E5E0DF"/>
                </a:solidFill>
                <a:ea typeface="Inter Bold" pitchFamily="34" charset="-122"/>
                <a:cs typeface="Inter Bold" pitchFamily="34" charset="-120"/>
              </a:rPr>
              <a:t>How They Work ?</a:t>
            </a:r>
            <a:endParaRPr lang="en-US" sz="1200" b="1" dirty="0"/>
          </a:p>
        </p:txBody>
      </p:sp>
      <p:sp>
        <p:nvSpPr>
          <p:cNvPr id="12" name="TextBox 11">
            <a:extLst>
              <a:ext uri="{FF2B5EF4-FFF2-40B4-BE49-F238E27FC236}">
                <a16:creationId xmlns:a16="http://schemas.microsoft.com/office/drawing/2014/main" id="{8B6211BD-2D1D-476F-B829-51E27CBCD0EE}"/>
              </a:ext>
            </a:extLst>
          </p:cNvPr>
          <p:cNvSpPr txBox="1"/>
          <p:nvPr/>
        </p:nvSpPr>
        <p:spPr>
          <a:xfrm>
            <a:off x="1123951" y="3770016"/>
            <a:ext cx="6181725" cy="894732"/>
          </a:xfrm>
          <a:prstGeom prst="rect">
            <a:avLst/>
          </a:prstGeom>
          <a:noFill/>
        </p:spPr>
        <p:txBody>
          <a:bodyPr wrap="square" rtlCol="0">
            <a:spAutoFit/>
          </a:bodyPr>
          <a:lstStyle/>
          <a:p>
            <a:pPr algn="just">
              <a:lnSpc>
                <a:spcPct val="150000"/>
              </a:lnSpc>
            </a:pPr>
            <a:r>
              <a:rPr lang="en-US" sz="1200" dirty="0">
                <a:solidFill>
                  <a:schemeClr val="bg1"/>
                </a:solidFill>
              </a:rPr>
              <a:t>Take a 3D filter, slide it across the entire input volume, multiply its values with the corresponding input values (element-wise), add them up, and place the result as a single value in the feature map.</a:t>
            </a:r>
            <a:endParaRPr lang="en-IN" sz="1200" dirty="0">
              <a:solidFill>
                <a:schemeClr val="bg1"/>
              </a:solidFill>
            </a:endParaRPr>
          </a:p>
        </p:txBody>
      </p:sp>
    </p:spTree>
    <p:extLst>
      <p:ext uri="{BB962C8B-B14F-4D97-AF65-F5344CB8AC3E}">
        <p14:creationId xmlns:p14="http://schemas.microsoft.com/office/powerpoint/2010/main" val="1418448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ed9c193-6b6a-4aef-841a-7e6e070b6a3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936910A1D4D014F87E1220F4A90AF31" ma:contentTypeVersion="15" ma:contentTypeDescription="Create a new document." ma:contentTypeScope="" ma:versionID="68984ea06567cfaeddeb08d715ba921f">
  <xsd:schema xmlns:xsd="http://www.w3.org/2001/XMLSchema" xmlns:xs="http://www.w3.org/2001/XMLSchema" xmlns:p="http://schemas.microsoft.com/office/2006/metadata/properties" xmlns:ns3="fed9c193-6b6a-4aef-841a-7e6e070b6a3d" xmlns:ns4="151438b9-2950-44b9-9dea-e7e136adcddf" targetNamespace="http://schemas.microsoft.com/office/2006/metadata/properties" ma:root="true" ma:fieldsID="8937c12f14bbf9f7c3bc38ed8b0238cf" ns3:_="" ns4:_="">
    <xsd:import namespace="fed9c193-6b6a-4aef-841a-7e6e070b6a3d"/>
    <xsd:import namespace="151438b9-2950-44b9-9dea-e7e136adcddf"/>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DateTaken" minOccurs="0"/>
                <xsd:element ref="ns3:MediaServiceSystemTags" minOccurs="0"/>
                <xsd:element ref="ns3:MediaServiceSearchPropertie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d9c193-6b6a-4aef-841a-7e6e070b6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51438b9-2950-44b9-9dea-e7e136adcdd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6FB6B2-71B3-43D1-A3E5-CDCFDF288EBE}">
  <ds:schemaRefs>
    <ds:schemaRef ds:uri="http://schemas.openxmlformats.org/package/2006/metadata/core-properties"/>
    <ds:schemaRef ds:uri="http://schemas.microsoft.com/office/2006/documentManagement/types"/>
    <ds:schemaRef ds:uri="http://purl.org/dc/terms/"/>
    <ds:schemaRef ds:uri="http://schemas.microsoft.com/office/2006/metadata/properties"/>
    <ds:schemaRef ds:uri="http://www.w3.org/XML/1998/namespace"/>
    <ds:schemaRef ds:uri="http://purl.org/dc/dcmitype/"/>
    <ds:schemaRef ds:uri="http://purl.org/dc/elements/1.1/"/>
    <ds:schemaRef ds:uri="http://schemas.microsoft.com/office/infopath/2007/PartnerControls"/>
    <ds:schemaRef ds:uri="151438b9-2950-44b9-9dea-e7e136adcddf"/>
    <ds:schemaRef ds:uri="fed9c193-6b6a-4aef-841a-7e6e070b6a3d"/>
  </ds:schemaRefs>
</ds:datastoreItem>
</file>

<file path=customXml/itemProps2.xml><?xml version="1.0" encoding="utf-8"?>
<ds:datastoreItem xmlns:ds="http://schemas.openxmlformats.org/officeDocument/2006/customXml" ds:itemID="{12CD0998-0C6C-4BE4-A2D1-5A972BCDE183}">
  <ds:schemaRefs>
    <ds:schemaRef ds:uri="http://schemas.microsoft.com/sharepoint/v3/contenttype/forms"/>
  </ds:schemaRefs>
</ds:datastoreItem>
</file>

<file path=customXml/itemProps3.xml><?xml version="1.0" encoding="utf-8"?>
<ds:datastoreItem xmlns:ds="http://schemas.openxmlformats.org/officeDocument/2006/customXml" ds:itemID="{58DB16A5-333A-4BEE-9AB8-46B33BDAF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d9c193-6b6a-4aef-841a-7e6e070b6a3d"/>
    <ds:schemaRef ds:uri="151438b9-2950-44b9-9dea-e7e136adcd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3257</TotalTime>
  <Words>5342</Words>
  <Application>Microsoft Office PowerPoint</Application>
  <PresentationFormat>Widescreen</PresentationFormat>
  <Paragraphs>451</Paragraphs>
  <Slides>41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Anton</vt:lpstr>
      <vt:lpstr>Arial</vt:lpstr>
      <vt:lpstr>Calibri</vt:lpstr>
      <vt:lpstr>Calibri Light</vt:lpstr>
      <vt:lpstr>Consolas</vt:lpstr>
      <vt:lpstr>Fira Sans</vt:lpstr>
      <vt:lpstr>Inter</vt:lpstr>
      <vt:lpstr>Inter Bold</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Satyam2 Dubey (Consultant)</dc:creator>
  <cp:lastModifiedBy>Satyam2 Dubey (Consultant)</cp:lastModifiedBy>
  <cp:revision>166</cp:revision>
  <dcterms:created xsi:type="dcterms:W3CDTF">2025-08-08T18:48:46Z</dcterms:created>
  <dcterms:modified xsi:type="dcterms:W3CDTF">2025-08-27T03:46:21Z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0x0101002936910A1D4D014F87E1220F4A90AF31</vt:lpwstr>
  </property>
</Properties>
</file>